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2"/>
  </p:notesMasterIdLst>
  <p:handoutMasterIdLst>
    <p:handoutMasterId r:id="rId13"/>
  </p:handoutMasterIdLst>
  <p:sldIdLst>
    <p:sldId id="2076138244" r:id="rId5"/>
    <p:sldId id="2076138246" r:id="rId6"/>
    <p:sldId id="2076138247" r:id="rId7"/>
    <p:sldId id="2076138245" r:id="rId8"/>
    <p:sldId id="2076138243" r:id="rId9"/>
    <p:sldId id="2076138248" r:id="rId10"/>
    <p:sldId id="2076138249" r:id="rId11"/>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Plan to produce end-to-end graphics" id="{5D9BAE09-2AD9-47BB-97F3-15C4BA39D503}">
          <p14:sldIdLst>
            <p14:sldId id="2076138244"/>
            <p14:sldId id="2076138246"/>
            <p14:sldId id="2076138247"/>
            <p14:sldId id="2076138245"/>
          </p14:sldIdLst>
        </p14:section>
        <p14:section name="Plan to produce business process areas graphics." id="{786775F1-090C-4472-8356-4B44EA45211A}">
          <p14:sldIdLst>
            <p14:sldId id="2076138243"/>
            <p14:sldId id="2076138248"/>
            <p14:sldId id="207613824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2C700B-9365-4490-B49C-0928F9804BEF}" v="13" dt="2023-05-04T14:30:13.9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92" autoAdjust="0"/>
    <p:restoredTop sz="51006" autoAdjust="0"/>
  </p:normalViewPr>
  <p:slideViewPr>
    <p:cSldViewPr snapToGrid="0">
      <p:cViewPr varScale="1">
        <p:scale>
          <a:sx n="48" d="100"/>
          <a:sy n="48" d="100"/>
        </p:scale>
        <p:origin x="2357" y="101"/>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Profitt" userId="33e63d03-b0ce-4cee-8a7f-3417702ed3c2" providerId="ADAL" clId="{AB4FB4EA-118E-4605-9C50-D8162A14EA16}"/>
    <pc:docChg chg="delSld delSection modSection">
      <pc:chgData name="Rachel Profitt" userId="33e63d03-b0ce-4cee-8a7f-3417702ed3c2" providerId="ADAL" clId="{AB4FB4EA-118E-4605-9C50-D8162A14EA16}" dt="2023-04-21T16:24:53.483" v="5"/>
      <pc:docMkLst>
        <pc:docMk/>
      </pc:docMkLst>
      <pc:sldChg chg="del">
        <pc:chgData name="Rachel Profitt" userId="33e63d03-b0ce-4cee-8a7f-3417702ed3c2" providerId="ADAL" clId="{AB4FB4EA-118E-4605-9C50-D8162A14EA16}" dt="2023-04-21T16:24:43.824" v="3" actId="18676"/>
        <pc:sldMkLst>
          <pc:docMk/>
          <pc:sldMk cId="3957722359" sldId="1660"/>
        </pc:sldMkLst>
      </pc:sldChg>
      <pc:sldChg chg="del">
        <pc:chgData name="Rachel Profitt" userId="33e63d03-b0ce-4cee-8a7f-3417702ed3c2" providerId="ADAL" clId="{AB4FB4EA-118E-4605-9C50-D8162A14EA16}" dt="2023-04-21T16:24:43.824" v="3" actId="18676"/>
        <pc:sldMkLst>
          <pc:docMk/>
          <pc:sldMk cId="737538867" sldId="1804"/>
        </pc:sldMkLst>
      </pc:sldChg>
      <pc:sldChg chg="del">
        <pc:chgData name="Rachel Profitt" userId="33e63d03-b0ce-4cee-8a7f-3417702ed3c2" providerId="ADAL" clId="{AB4FB4EA-118E-4605-9C50-D8162A14EA16}" dt="2023-04-21T16:24:43.824" v="3" actId="18676"/>
        <pc:sldMkLst>
          <pc:docMk/>
          <pc:sldMk cId="673758937" sldId="1994"/>
        </pc:sldMkLst>
      </pc:sldChg>
      <pc:sldChg chg="del">
        <pc:chgData name="Rachel Profitt" userId="33e63d03-b0ce-4cee-8a7f-3417702ed3c2" providerId="ADAL" clId="{AB4FB4EA-118E-4605-9C50-D8162A14EA16}" dt="2023-04-21T16:24:43.824" v="3" actId="18676"/>
        <pc:sldMkLst>
          <pc:docMk/>
          <pc:sldMk cId="458529531" sldId="1995"/>
        </pc:sldMkLst>
      </pc:sldChg>
      <pc:sldChg chg="del">
        <pc:chgData name="Rachel Profitt" userId="33e63d03-b0ce-4cee-8a7f-3417702ed3c2" providerId="ADAL" clId="{AB4FB4EA-118E-4605-9C50-D8162A14EA16}" dt="2023-04-21T16:24:43.824" v="3" actId="18676"/>
        <pc:sldMkLst>
          <pc:docMk/>
          <pc:sldMk cId="1291011522" sldId="2042"/>
        </pc:sldMkLst>
      </pc:sldChg>
      <pc:sldChg chg="del">
        <pc:chgData name="Rachel Profitt" userId="33e63d03-b0ce-4cee-8a7f-3417702ed3c2" providerId="ADAL" clId="{AB4FB4EA-118E-4605-9C50-D8162A14EA16}" dt="2023-04-21T16:24:43.824" v="3" actId="18676"/>
        <pc:sldMkLst>
          <pc:docMk/>
          <pc:sldMk cId="2669305560" sldId="2076138207"/>
        </pc:sldMkLst>
      </pc:sldChg>
      <pc:sldChg chg="del">
        <pc:chgData name="Rachel Profitt" userId="33e63d03-b0ce-4cee-8a7f-3417702ed3c2" providerId="ADAL" clId="{AB4FB4EA-118E-4605-9C50-D8162A14EA16}" dt="2023-04-21T16:24:43.824" v="3" actId="18676"/>
        <pc:sldMkLst>
          <pc:docMk/>
          <pc:sldMk cId="2365472309" sldId="2076138238"/>
        </pc:sldMkLst>
      </pc:sldChg>
      <pc:sldChg chg="del">
        <pc:chgData name="Rachel Profitt" userId="33e63d03-b0ce-4cee-8a7f-3417702ed3c2" providerId="ADAL" clId="{AB4FB4EA-118E-4605-9C50-D8162A14EA16}" dt="2023-04-21T16:24:29.999" v="1" actId="18676"/>
        <pc:sldMkLst>
          <pc:docMk/>
          <pc:sldMk cId="187231817" sldId="2076138239"/>
        </pc:sldMkLst>
      </pc:sldChg>
      <pc:sldChg chg="del">
        <pc:chgData name="Rachel Profitt" userId="33e63d03-b0ce-4cee-8a7f-3417702ed3c2" providerId="ADAL" clId="{AB4FB4EA-118E-4605-9C50-D8162A14EA16}" dt="2023-04-21T16:24:29.999" v="1" actId="18676"/>
        <pc:sldMkLst>
          <pc:docMk/>
          <pc:sldMk cId="1652376440" sldId="2076138240"/>
        </pc:sldMkLst>
      </pc:sldChg>
      <pc:sldChg chg="del">
        <pc:chgData name="Rachel Profitt" userId="33e63d03-b0ce-4cee-8a7f-3417702ed3c2" providerId="ADAL" clId="{AB4FB4EA-118E-4605-9C50-D8162A14EA16}" dt="2023-04-21T16:24:26.168" v="0" actId="18676"/>
        <pc:sldMkLst>
          <pc:docMk/>
          <pc:sldMk cId="2108815306" sldId="2076138242"/>
        </pc:sldMkLst>
      </pc:sldChg>
      <pc:sldChg chg="delCm">
        <pc:chgData name="Rachel Profitt" userId="33e63d03-b0ce-4cee-8a7f-3417702ed3c2" providerId="ADAL" clId="{AB4FB4EA-118E-4605-9C50-D8162A14EA16}" dt="2023-04-21T16:24:48.647" v="4"/>
        <pc:sldMkLst>
          <pc:docMk/>
          <pc:sldMk cId="1797999038" sldId="2076138243"/>
        </pc:sldMkLst>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AB4FB4EA-118E-4605-9C50-D8162A14EA16}" dt="2023-04-21T16:24:48.647" v="4"/>
              <pc2:cmMkLst xmlns:pc2="http://schemas.microsoft.com/office/powerpoint/2019/9/main/command">
                <pc:docMk/>
                <pc:sldMk cId="1797999038" sldId="2076138243"/>
                <pc2:cmMk id="{CC42359C-9125-441B-B583-AC549703CCFA}"/>
              </pc2:cmMkLst>
            </pc226:cmChg>
          </p:ext>
        </pc:extLst>
      </pc:sldChg>
      <pc:sldChg chg="delCm">
        <pc:chgData name="Rachel Profitt" userId="33e63d03-b0ce-4cee-8a7f-3417702ed3c2" providerId="ADAL" clId="{AB4FB4EA-118E-4605-9C50-D8162A14EA16}" dt="2023-04-21T16:24:53.483" v="5"/>
        <pc:sldMkLst>
          <pc:docMk/>
          <pc:sldMk cId="1271451233" sldId="2076138244"/>
        </pc:sldMkLst>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AB4FB4EA-118E-4605-9C50-D8162A14EA16}" dt="2023-04-21T16:24:53.483" v="5"/>
              <pc2:cmMkLst xmlns:pc2="http://schemas.microsoft.com/office/powerpoint/2019/9/main/command">
                <pc:docMk/>
                <pc:sldMk cId="1271451233" sldId="2076138244"/>
                <pc2:cmMk id="{BC319AD1-861D-42F3-B349-18B408525F0E}"/>
              </pc2:cmMkLst>
            </pc226:cmChg>
          </p:ext>
        </pc:extLst>
      </pc:sldChg>
      <pc:sldChg chg="del">
        <pc:chgData name="Rachel Profitt" userId="33e63d03-b0ce-4cee-8a7f-3417702ed3c2" providerId="ADAL" clId="{AB4FB4EA-118E-4605-9C50-D8162A14EA16}" dt="2023-04-21T16:24:38.691" v="2" actId="18676"/>
        <pc:sldMkLst>
          <pc:docMk/>
          <pc:sldMk cId="3010331363" sldId="2076138459"/>
        </pc:sldMkLst>
      </pc:sldChg>
    </pc:docChg>
  </pc:docChgLst>
  <pc:docChgLst>
    <pc:chgData name="Anne Krupke" userId="3e21586d-183f-4a88-9690-df4875223c52" providerId="ADAL" clId="{722C700B-9365-4490-B49C-0928F9804BEF}"/>
    <pc:docChg chg="undo custSel addSld modSld modSection">
      <pc:chgData name="Anne Krupke" userId="3e21586d-183f-4a88-9690-df4875223c52" providerId="ADAL" clId="{722C700B-9365-4490-B49C-0928F9804BEF}" dt="2023-05-04T14:30:26.350" v="972" actId="11529"/>
      <pc:docMkLst>
        <pc:docMk/>
      </pc:docMkLst>
      <pc:sldChg chg="modSp mod">
        <pc:chgData name="Anne Krupke" userId="3e21586d-183f-4a88-9690-df4875223c52" providerId="ADAL" clId="{722C700B-9365-4490-B49C-0928F9804BEF}" dt="2023-05-03T19:17:50.380" v="715" actId="20577"/>
        <pc:sldMkLst>
          <pc:docMk/>
          <pc:sldMk cId="1797999038" sldId="2076138243"/>
        </pc:sldMkLst>
        <pc:spChg chg="mod">
          <ac:chgData name="Anne Krupke" userId="3e21586d-183f-4a88-9690-df4875223c52" providerId="ADAL" clId="{722C700B-9365-4490-B49C-0928F9804BEF}" dt="2023-05-03T19:17:50.380" v="715" actId="20577"/>
          <ac:spMkLst>
            <pc:docMk/>
            <pc:sldMk cId="1797999038" sldId="2076138243"/>
            <ac:spMk id="96" creationId="{933830CD-C7EB-1769-C701-9E0568A12288}"/>
          </ac:spMkLst>
        </pc:spChg>
      </pc:sldChg>
      <pc:sldChg chg="modSp mod">
        <pc:chgData name="Anne Krupke" userId="3e21586d-183f-4a88-9690-df4875223c52" providerId="ADAL" clId="{722C700B-9365-4490-B49C-0928F9804BEF}" dt="2023-05-03T18:45:53.830" v="325" actId="20577"/>
        <pc:sldMkLst>
          <pc:docMk/>
          <pc:sldMk cId="1469735910" sldId="2076138245"/>
        </pc:sldMkLst>
        <pc:spChg chg="mod">
          <ac:chgData name="Anne Krupke" userId="3e21586d-183f-4a88-9690-df4875223c52" providerId="ADAL" clId="{722C700B-9365-4490-B49C-0928F9804BEF}" dt="2023-05-03T18:45:53.830" v="325" actId="20577"/>
          <ac:spMkLst>
            <pc:docMk/>
            <pc:sldMk cId="1469735910" sldId="2076138245"/>
            <ac:spMk id="20" creationId="{F3AF1995-D171-16E3-A11F-351815AE0980}"/>
          </ac:spMkLst>
        </pc:spChg>
      </pc:sldChg>
      <pc:sldChg chg="addSp delSp modSp add mod">
        <pc:chgData name="Anne Krupke" userId="3e21586d-183f-4a88-9690-df4875223c52" providerId="ADAL" clId="{722C700B-9365-4490-B49C-0928F9804BEF}" dt="2023-05-03T14:05:11.862" v="322" actId="20577"/>
        <pc:sldMkLst>
          <pc:docMk/>
          <pc:sldMk cId="2806920249" sldId="2076138248"/>
        </pc:sldMkLst>
        <pc:spChg chg="mod">
          <ac:chgData name="Anne Krupke" userId="3e21586d-183f-4a88-9690-df4875223c52" providerId="ADAL" clId="{722C700B-9365-4490-B49C-0928F9804BEF}" dt="2023-05-03T14:02:59.125" v="28" actId="403"/>
          <ac:spMkLst>
            <pc:docMk/>
            <pc:sldMk cId="2806920249" sldId="2076138248"/>
            <ac:spMk id="2" creationId="{9E04AA2E-7182-0205-D05F-AB6C5A0EB50A}"/>
          </ac:spMkLst>
        </pc:spChg>
        <pc:spChg chg="add mod">
          <ac:chgData name="Anne Krupke" userId="3e21586d-183f-4a88-9690-df4875223c52" providerId="ADAL" clId="{722C700B-9365-4490-B49C-0928F9804BEF}" dt="2023-05-03T14:04:16.909" v="252" actId="20577"/>
          <ac:spMkLst>
            <pc:docMk/>
            <pc:sldMk cId="2806920249" sldId="2076138248"/>
            <ac:spMk id="3" creationId="{BF2AB0FD-0143-4C73-E706-E808834898A8}"/>
          </ac:spMkLst>
        </pc:spChg>
        <pc:spChg chg="add mod">
          <ac:chgData name="Anne Krupke" userId="3e21586d-183f-4a88-9690-df4875223c52" providerId="ADAL" clId="{722C700B-9365-4490-B49C-0928F9804BEF}" dt="2023-05-03T14:04:34.106" v="281" actId="20577"/>
          <ac:spMkLst>
            <pc:docMk/>
            <pc:sldMk cId="2806920249" sldId="2076138248"/>
            <ac:spMk id="6" creationId="{EACB88C8-AC49-C2ED-D8DF-136331B01F22}"/>
          </ac:spMkLst>
        </pc:spChg>
        <pc:spChg chg="mod">
          <ac:chgData name="Anne Krupke" userId="3e21586d-183f-4a88-9690-df4875223c52" providerId="ADAL" clId="{722C700B-9365-4490-B49C-0928F9804BEF}" dt="2023-05-03T14:02:59.125" v="28" actId="403"/>
          <ac:spMkLst>
            <pc:docMk/>
            <pc:sldMk cId="2806920249" sldId="2076138248"/>
            <ac:spMk id="7" creationId="{A3EE8504-B787-CEE2-154F-EB91240A1376}"/>
          </ac:spMkLst>
        </pc:spChg>
        <pc:spChg chg="mod">
          <ac:chgData name="Anne Krupke" userId="3e21586d-183f-4a88-9690-df4875223c52" providerId="ADAL" clId="{722C700B-9365-4490-B49C-0928F9804BEF}" dt="2023-05-03T14:02:59.125" v="28" actId="403"/>
          <ac:spMkLst>
            <pc:docMk/>
            <pc:sldMk cId="2806920249" sldId="2076138248"/>
            <ac:spMk id="12" creationId="{733EF8ED-F4C6-8A22-739C-16673199C428}"/>
          </ac:spMkLst>
        </pc:spChg>
        <pc:spChg chg="mod">
          <ac:chgData name="Anne Krupke" userId="3e21586d-183f-4a88-9690-df4875223c52" providerId="ADAL" clId="{722C700B-9365-4490-B49C-0928F9804BEF}" dt="2023-05-03T14:02:59.125" v="28" actId="403"/>
          <ac:spMkLst>
            <pc:docMk/>
            <pc:sldMk cId="2806920249" sldId="2076138248"/>
            <ac:spMk id="13" creationId="{DE4D9E61-AA93-3684-64E1-3A8ED8555099}"/>
          </ac:spMkLst>
        </pc:spChg>
        <pc:spChg chg="mod">
          <ac:chgData name="Anne Krupke" userId="3e21586d-183f-4a88-9690-df4875223c52" providerId="ADAL" clId="{722C700B-9365-4490-B49C-0928F9804BEF}" dt="2023-05-03T14:02:59.125" v="28" actId="403"/>
          <ac:spMkLst>
            <pc:docMk/>
            <pc:sldMk cId="2806920249" sldId="2076138248"/>
            <ac:spMk id="14" creationId="{CD01E738-6656-CA86-5D6A-21E6FE2532F4}"/>
          </ac:spMkLst>
        </pc:spChg>
        <pc:spChg chg="mod">
          <ac:chgData name="Anne Krupke" userId="3e21586d-183f-4a88-9690-df4875223c52" providerId="ADAL" clId="{722C700B-9365-4490-B49C-0928F9804BEF}" dt="2023-05-03T14:02:59.125" v="28" actId="403"/>
          <ac:spMkLst>
            <pc:docMk/>
            <pc:sldMk cId="2806920249" sldId="2076138248"/>
            <ac:spMk id="15" creationId="{F88188FD-4D35-24FD-EDC0-FA36FF53DDF7}"/>
          </ac:spMkLst>
        </pc:spChg>
        <pc:spChg chg="mod">
          <ac:chgData name="Anne Krupke" userId="3e21586d-183f-4a88-9690-df4875223c52" providerId="ADAL" clId="{722C700B-9365-4490-B49C-0928F9804BEF}" dt="2023-05-03T14:02:59.125" v="28" actId="403"/>
          <ac:spMkLst>
            <pc:docMk/>
            <pc:sldMk cId="2806920249" sldId="2076138248"/>
            <ac:spMk id="28" creationId="{93366F45-BFBE-063B-30B4-FF3179B1D3DF}"/>
          </ac:spMkLst>
        </pc:spChg>
        <pc:spChg chg="mod">
          <ac:chgData name="Anne Krupke" userId="3e21586d-183f-4a88-9690-df4875223c52" providerId="ADAL" clId="{722C700B-9365-4490-B49C-0928F9804BEF}" dt="2023-05-03T14:04:57.353" v="286"/>
          <ac:spMkLst>
            <pc:docMk/>
            <pc:sldMk cId="2806920249" sldId="2076138248"/>
            <ac:spMk id="33" creationId="{E1882748-F450-9DD3-83CF-5D88EBA2080C}"/>
          </ac:spMkLst>
        </pc:spChg>
        <pc:spChg chg="mod">
          <ac:chgData name="Anne Krupke" userId="3e21586d-183f-4a88-9690-df4875223c52" providerId="ADAL" clId="{722C700B-9365-4490-B49C-0928F9804BEF}" dt="2023-05-03T14:03:49.984" v="223" actId="313"/>
          <ac:spMkLst>
            <pc:docMk/>
            <pc:sldMk cId="2806920249" sldId="2076138248"/>
            <ac:spMk id="34" creationId="{13B2BE1C-8DE4-3B5E-9A17-8076C6866525}"/>
          </ac:spMkLst>
        </pc:spChg>
        <pc:spChg chg="mod">
          <ac:chgData name="Anne Krupke" userId="3e21586d-183f-4a88-9690-df4875223c52" providerId="ADAL" clId="{722C700B-9365-4490-B49C-0928F9804BEF}" dt="2023-05-03T14:05:11.862" v="322" actId="20577"/>
          <ac:spMkLst>
            <pc:docMk/>
            <pc:sldMk cId="2806920249" sldId="2076138248"/>
            <ac:spMk id="35" creationId="{45BF76D8-3227-EB86-A66F-45ACB4AA1318}"/>
          </ac:spMkLst>
        </pc:spChg>
        <pc:spChg chg="mod">
          <ac:chgData name="Anne Krupke" userId="3e21586d-183f-4a88-9690-df4875223c52" providerId="ADAL" clId="{722C700B-9365-4490-B49C-0928F9804BEF}" dt="2023-05-03T14:02:59.125" v="28" actId="403"/>
          <ac:spMkLst>
            <pc:docMk/>
            <pc:sldMk cId="2806920249" sldId="2076138248"/>
            <ac:spMk id="40" creationId="{8A643375-A662-9BDF-D17E-ADED0062E0E6}"/>
          </ac:spMkLst>
        </pc:spChg>
        <pc:spChg chg="mod">
          <ac:chgData name="Anne Krupke" userId="3e21586d-183f-4a88-9690-df4875223c52" providerId="ADAL" clId="{722C700B-9365-4490-B49C-0928F9804BEF}" dt="2023-05-03T14:02:59.125" v="28" actId="403"/>
          <ac:spMkLst>
            <pc:docMk/>
            <pc:sldMk cId="2806920249" sldId="2076138248"/>
            <ac:spMk id="72" creationId="{9AC50596-5562-77F4-1D96-ED60EF5A3464}"/>
          </ac:spMkLst>
        </pc:spChg>
        <pc:spChg chg="mod">
          <ac:chgData name="Anne Krupke" userId="3e21586d-183f-4a88-9690-df4875223c52" providerId="ADAL" clId="{722C700B-9365-4490-B49C-0928F9804BEF}" dt="2023-05-03T14:02:59.125" v="28" actId="403"/>
          <ac:spMkLst>
            <pc:docMk/>
            <pc:sldMk cId="2806920249" sldId="2076138248"/>
            <ac:spMk id="75" creationId="{41CB3A74-BA06-FEEF-22F3-371FC46DB8CA}"/>
          </ac:spMkLst>
        </pc:spChg>
        <pc:spChg chg="mod">
          <ac:chgData name="Anne Krupke" userId="3e21586d-183f-4a88-9690-df4875223c52" providerId="ADAL" clId="{722C700B-9365-4490-B49C-0928F9804BEF}" dt="2023-05-03T14:02:59.125" v="28" actId="403"/>
          <ac:spMkLst>
            <pc:docMk/>
            <pc:sldMk cId="2806920249" sldId="2076138248"/>
            <ac:spMk id="90" creationId="{73620F1D-425E-82D8-3466-DA5D9F21B266}"/>
          </ac:spMkLst>
        </pc:spChg>
        <pc:spChg chg="mod">
          <ac:chgData name="Anne Krupke" userId="3e21586d-183f-4a88-9690-df4875223c52" providerId="ADAL" clId="{722C700B-9365-4490-B49C-0928F9804BEF}" dt="2023-05-03T14:02:59.125" v="28" actId="403"/>
          <ac:spMkLst>
            <pc:docMk/>
            <pc:sldMk cId="2806920249" sldId="2076138248"/>
            <ac:spMk id="92" creationId="{2178ADD9-F6E9-F60C-E850-BA80B6EE5E87}"/>
          </ac:spMkLst>
        </pc:spChg>
        <pc:spChg chg="mod">
          <ac:chgData name="Anne Krupke" userId="3e21586d-183f-4a88-9690-df4875223c52" providerId="ADAL" clId="{722C700B-9365-4490-B49C-0928F9804BEF}" dt="2023-05-03T14:02:59.125" v="28" actId="403"/>
          <ac:spMkLst>
            <pc:docMk/>
            <pc:sldMk cId="2806920249" sldId="2076138248"/>
            <ac:spMk id="96" creationId="{933830CD-C7EB-1769-C701-9E0568A12288}"/>
          </ac:spMkLst>
        </pc:spChg>
        <pc:spChg chg="mod">
          <ac:chgData name="Anne Krupke" userId="3e21586d-183f-4a88-9690-df4875223c52" providerId="ADAL" clId="{722C700B-9365-4490-B49C-0928F9804BEF}" dt="2023-05-03T14:03:10.391" v="71" actId="20577"/>
          <ac:spMkLst>
            <pc:docMk/>
            <pc:sldMk cId="2806920249" sldId="2076138248"/>
            <ac:spMk id="97" creationId="{2FA87F6F-AB28-A1F1-33E7-B4E51812ED87}"/>
          </ac:spMkLst>
        </pc:spChg>
        <pc:spChg chg="mod">
          <ac:chgData name="Anne Krupke" userId="3e21586d-183f-4a88-9690-df4875223c52" providerId="ADAL" clId="{722C700B-9365-4490-B49C-0928F9804BEF}" dt="2023-05-03T14:04:55.664" v="285" actId="21"/>
          <ac:spMkLst>
            <pc:docMk/>
            <pc:sldMk cId="2806920249" sldId="2076138248"/>
            <ac:spMk id="98" creationId="{92803DB4-0AFA-48E9-DB3D-F1A7EBDCB888}"/>
          </ac:spMkLst>
        </pc:spChg>
        <pc:spChg chg="mod">
          <ac:chgData name="Anne Krupke" userId="3e21586d-183f-4a88-9690-df4875223c52" providerId="ADAL" clId="{722C700B-9365-4490-B49C-0928F9804BEF}" dt="2023-05-03T14:03:31.898" v="162" actId="20577"/>
          <ac:spMkLst>
            <pc:docMk/>
            <pc:sldMk cId="2806920249" sldId="2076138248"/>
            <ac:spMk id="99" creationId="{943185E0-7A88-C443-B781-B91F19277AFD}"/>
          </ac:spMkLst>
        </pc:spChg>
        <pc:spChg chg="mod">
          <ac:chgData name="Anne Krupke" userId="3e21586d-183f-4a88-9690-df4875223c52" providerId="ADAL" clId="{722C700B-9365-4490-B49C-0928F9804BEF}" dt="2023-05-03T14:03:39.985" v="192" actId="20577"/>
          <ac:spMkLst>
            <pc:docMk/>
            <pc:sldMk cId="2806920249" sldId="2076138248"/>
            <ac:spMk id="100" creationId="{93817FB8-E531-928E-EDCA-28D15D385FDA}"/>
          </ac:spMkLst>
        </pc:spChg>
        <pc:spChg chg="mod">
          <ac:chgData name="Anne Krupke" userId="3e21586d-183f-4a88-9690-df4875223c52" providerId="ADAL" clId="{722C700B-9365-4490-B49C-0928F9804BEF}" dt="2023-05-03T14:02:59.125" v="28" actId="403"/>
          <ac:spMkLst>
            <pc:docMk/>
            <pc:sldMk cId="2806920249" sldId="2076138248"/>
            <ac:spMk id="103" creationId="{F9C27996-6479-D252-639B-594F2BB9FF31}"/>
          </ac:spMkLst>
        </pc:spChg>
        <pc:cxnChg chg="del mod">
          <ac:chgData name="Anne Krupke" userId="3e21586d-183f-4a88-9690-df4875223c52" providerId="ADAL" clId="{722C700B-9365-4490-B49C-0928F9804BEF}" dt="2023-05-03T14:03:58.015" v="226" actId="478"/>
          <ac:cxnSpMkLst>
            <pc:docMk/>
            <pc:sldMk cId="2806920249" sldId="2076138248"/>
            <ac:cxnSpMk id="42" creationId="{63E793D1-B865-3B67-B118-91916AB0D998}"/>
          </ac:cxnSpMkLst>
        </pc:cxnChg>
        <pc:cxnChg chg="del mod">
          <ac:chgData name="Anne Krupke" userId="3e21586d-183f-4a88-9690-df4875223c52" providerId="ADAL" clId="{722C700B-9365-4490-B49C-0928F9804BEF}" dt="2023-05-03T14:03:56.289" v="224" actId="478"/>
          <ac:cxnSpMkLst>
            <pc:docMk/>
            <pc:sldMk cId="2806920249" sldId="2076138248"/>
            <ac:cxnSpMk id="44" creationId="{14772ACD-28A1-10A5-4BC9-70CE7179FF81}"/>
          </ac:cxnSpMkLst>
        </pc:cxnChg>
        <pc:cxnChg chg="del mod">
          <ac:chgData name="Anne Krupke" userId="3e21586d-183f-4a88-9690-df4875223c52" providerId="ADAL" clId="{722C700B-9365-4490-B49C-0928F9804BEF}" dt="2023-05-03T14:03:58.827" v="227" actId="478"/>
          <ac:cxnSpMkLst>
            <pc:docMk/>
            <pc:sldMk cId="2806920249" sldId="2076138248"/>
            <ac:cxnSpMk id="46" creationId="{6E75429D-B4F8-B6EC-8EE5-EB4E3EB230F4}"/>
          </ac:cxnSpMkLst>
        </pc:cxnChg>
        <pc:cxnChg chg="del mod">
          <ac:chgData name="Anne Krupke" userId="3e21586d-183f-4a88-9690-df4875223c52" providerId="ADAL" clId="{722C700B-9365-4490-B49C-0928F9804BEF}" dt="2023-05-03T14:04:51.093" v="284" actId="478"/>
          <ac:cxnSpMkLst>
            <pc:docMk/>
            <pc:sldMk cId="2806920249" sldId="2076138248"/>
            <ac:cxnSpMk id="55" creationId="{6D4D99A7-05E4-D77F-A423-DF5AF09C99BA}"/>
          </ac:cxnSpMkLst>
        </pc:cxnChg>
        <pc:cxnChg chg="del mod">
          <ac:chgData name="Anne Krupke" userId="3e21586d-183f-4a88-9690-df4875223c52" providerId="ADAL" clId="{722C700B-9365-4490-B49C-0928F9804BEF}" dt="2023-05-03T14:03:57.353" v="225" actId="478"/>
          <ac:cxnSpMkLst>
            <pc:docMk/>
            <pc:sldMk cId="2806920249" sldId="2076138248"/>
            <ac:cxnSpMk id="129" creationId="{8BD7F13F-3A78-F756-9DF1-D3E4F792C843}"/>
          </ac:cxnSpMkLst>
        </pc:cxnChg>
        <pc:cxnChg chg="del mod">
          <ac:chgData name="Anne Krupke" userId="3e21586d-183f-4a88-9690-df4875223c52" providerId="ADAL" clId="{722C700B-9365-4490-B49C-0928F9804BEF}" dt="2023-05-03T14:04:50.319" v="283" actId="478"/>
          <ac:cxnSpMkLst>
            <pc:docMk/>
            <pc:sldMk cId="2806920249" sldId="2076138248"/>
            <ac:cxnSpMk id="148" creationId="{5DAE399D-CC47-D3ED-87C4-9A67F8FDACA8}"/>
          </ac:cxnSpMkLst>
        </pc:cxnChg>
        <pc:cxnChg chg="del mod">
          <ac:chgData name="Anne Krupke" userId="3e21586d-183f-4a88-9690-df4875223c52" providerId="ADAL" clId="{722C700B-9365-4490-B49C-0928F9804BEF}" dt="2023-05-03T14:03:59.890" v="228" actId="478"/>
          <ac:cxnSpMkLst>
            <pc:docMk/>
            <pc:sldMk cId="2806920249" sldId="2076138248"/>
            <ac:cxnSpMk id="151" creationId="{D1D6538B-53FB-19BB-9D8B-4548933E7834}"/>
          </ac:cxnSpMkLst>
        </pc:cxnChg>
      </pc:sldChg>
      <pc:sldChg chg="addSp delSp modSp add mod">
        <pc:chgData name="Anne Krupke" userId="3e21586d-183f-4a88-9690-df4875223c52" providerId="ADAL" clId="{722C700B-9365-4490-B49C-0928F9804BEF}" dt="2023-05-04T14:30:26.350" v="972" actId="11529"/>
        <pc:sldMkLst>
          <pc:docMk/>
          <pc:sldMk cId="3325397453" sldId="2076138249"/>
        </pc:sldMkLst>
        <pc:spChg chg="mod">
          <ac:chgData name="Anne Krupke" userId="3e21586d-183f-4a88-9690-df4875223c52" providerId="ADAL" clId="{722C700B-9365-4490-B49C-0928F9804BEF}" dt="2023-05-03T19:24:22.148" v="889" actId="1076"/>
          <ac:spMkLst>
            <pc:docMk/>
            <pc:sldMk cId="3325397453" sldId="2076138249"/>
            <ac:spMk id="2" creationId="{9E04AA2E-7182-0205-D05F-AB6C5A0EB50A}"/>
          </ac:spMkLst>
        </pc:spChg>
        <pc:spChg chg="mod">
          <ac:chgData name="Anne Krupke" userId="3e21586d-183f-4a88-9690-df4875223c52" providerId="ADAL" clId="{722C700B-9365-4490-B49C-0928F9804BEF}" dt="2023-05-03T19:28:09.895" v="924" actId="1076"/>
          <ac:spMkLst>
            <pc:docMk/>
            <pc:sldMk cId="3325397453" sldId="2076138249"/>
            <ac:spMk id="3" creationId="{BF2AB0FD-0143-4C73-E706-E808834898A8}"/>
          </ac:spMkLst>
        </pc:spChg>
        <pc:spChg chg="mod">
          <ac:chgData name="Anne Krupke" userId="3e21586d-183f-4a88-9690-df4875223c52" providerId="ADAL" clId="{722C700B-9365-4490-B49C-0928F9804BEF}" dt="2023-05-03T19:28:09.895" v="924" actId="1076"/>
          <ac:spMkLst>
            <pc:docMk/>
            <pc:sldMk cId="3325397453" sldId="2076138249"/>
            <ac:spMk id="6" creationId="{EACB88C8-AC49-C2ED-D8DF-136331B01F22}"/>
          </ac:spMkLst>
        </pc:spChg>
        <pc:spChg chg="mod">
          <ac:chgData name="Anne Krupke" userId="3e21586d-183f-4a88-9690-df4875223c52" providerId="ADAL" clId="{722C700B-9365-4490-B49C-0928F9804BEF}" dt="2023-05-04T14:29:27.033" v="969" actId="20577"/>
          <ac:spMkLst>
            <pc:docMk/>
            <pc:sldMk cId="3325397453" sldId="2076138249"/>
            <ac:spMk id="7" creationId="{A3EE8504-B787-CEE2-154F-EB91240A1376}"/>
          </ac:spMkLst>
        </pc:spChg>
        <pc:spChg chg="add del mod">
          <ac:chgData name="Anne Krupke" userId="3e21586d-183f-4a88-9690-df4875223c52" providerId="ADAL" clId="{722C700B-9365-4490-B49C-0928F9804BEF}" dt="2023-05-03T19:19:35.806" v="752" actId="478"/>
          <ac:spMkLst>
            <pc:docMk/>
            <pc:sldMk cId="3325397453" sldId="2076138249"/>
            <ac:spMk id="8" creationId="{3AAE4D86-38B9-E4EC-29BB-6F6A733E7DD2}"/>
          </ac:spMkLst>
        </pc:spChg>
        <pc:spChg chg="mod">
          <ac:chgData name="Anne Krupke" userId="3e21586d-183f-4a88-9690-df4875223c52" providerId="ADAL" clId="{722C700B-9365-4490-B49C-0928F9804BEF}" dt="2023-05-03T21:49:20.848" v="945" actId="14100"/>
          <ac:spMkLst>
            <pc:docMk/>
            <pc:sldMk cId="3325397453" sldId="2076138249"/>
            <ac:spMk id="12" creationId="{733EF8ED-F4C6-8A22-739C-16673199C428}"/>
          </ac:spMkLst>
        </pc:spChg>
        <pc:spChg chg="del">
          <ac:chgData name="Anne Krupke" userId="3e21586d-183f-4a88-9690-df4875223c52" providerId="ADAL" clId="{722C700B-9365-4490-B49C-0928F9804BEF}" dt="2023-05-03T19:19:26.163" v="751" actId="478"/>
          <ac:spMkLst>
            <pc:docMk/>
            <pc:sldMk cId="3325397453" sldId="2076138249"/>
            <ac:spMk id="13" creationId="{DE4D9E61-AA93-3684-64E1-3A8ED8555099}"/>
          </ac:spMkLst>
        </pc:spChg>
        <pc:spChg chg="mod">
          <ac:chgData name="Anne Krupke" userId="3e21586d-183f-4a88-9690-df4875223c52" providerId="ADAL" clId="{722C700B-9365-4490-B49C-0928F9804BEF}" dt="2023-05-03T19:28:52.951" v="933" actId="1076"/>
          <ac:spMkLst>
            <pc:docMk/>
            <pc:sldMk cId="3325397453" sldId="2076138249"/>
            <ac:spMk id="14" creationId="{CD01E738-6656-CA86-5D6A-21E6FE2532F4}"/>
          </ac:spMkLst>
        </pc:spChg>
        <pc:spChg chg="mod">
          <ac:chgData name="Anne Krupke" userId="3e21586d-183f-4a88-9690-df4875223c52" providerId="ADAL" clId="{722C700B-9365-4490-B49C-0928F9804BEF}" dt="2023-05-03T19:29:05.908" v="937" actId="1076"/>
          <ac:spMkLst>
            <pc:docMk/>
            <pc:sldMk cId="3325397453" sldId="2076138249"/>
            <ac:spMk id="15" creationId="{F88188FD-4D35-24FD-EDC0-FA36FF53DDF7}"/>
          </ac:spMkLst>
        </pc:spChg>
        <pc:spChg chg="add mod">
          <ac:chgData name="Anne Krupke" userId="3e21586d-183f-4a88-9690-df4875223c52" providerId="ADAL" clId="{722C700B-9365-4490-B49C-0928F9804BEF}" dt="2023-05-03T19:28:43.933" v="931" actId="1076"/>
          <ac:spMkLst>
            <pc:docMk/>
            <pc:sldMk cId="3325397453" sldId="2076138249"/>
            <ac:spMk id="16" creationId="{229C28C3-155C-A5A9-252A-F048DDF315F6}"/>
          </ac:spMkLst>
        </pc:spChg>
        <pc:spChg chg="add mod">
          <ac:chgData name="Anne Krupke" userId="3e21586d-183f-4a88-9690-df4875223c52" providerId="ADAL" clId="{722C700B-9365-4490-B49C-0928F9804BEF}" dt="2023-05-03T19:28:31.966" v="929" actId="1076"/>
          <ac:spMkLst>
            <pc:docMk/>
            <pc:sldMk cId="3325397453" sldId="2076138249"/>
            <ac:spMk id="17" creationId="{CA4FD744-81D1-58D5-6613-D8FF382BE836}"/>
          </ac:spMkLst>
        </pc:spChg>
        <pc:spChg chg="add mod">
          <ac:chgData name="Anne Krupke" userId="3e21586d-183f-4a88-9690-df4875223c52" providerId="ADAL" clId="{722C700B-9365-4490-B49C-0928F9804BEF}" dt="2023-05-03T19:28:49.413" v="932" actId="1076"/>
          <ac:spMkLst>
            <pc:docMk/>
            <pc:sldMk cId="3325397453" sldId="2076138249"/>
            <ac:spMk id="18" creationId="{5EADB3EF-900A-11C2-DA61-9E63410F6EE9}"/>
          </ac:spMkLst>
        </pc:spChg>
        <pc:spChg chg="add mod">
          <ac:chgData name="Anne Krupke" userId="3e21586d-183f-4a88-9690-df4875223c52" providerId="ADAL" clId="{722C700B-9365-4490-B49C-0928F9804BEF}" dt="2023-05-03T19:28:35.773" v="930" actId="1076"/>
          <ac:spMkLst>
            <pc:docMk/>
            <pc:sldMk cId="3325397453" sldId="2076138249"/>
            <ac:spMk id="27" creationId="{75197564-6A1A-ED98-CFD9-31BA14076711}"/>
          </ac:spMkLst>
        </pc:spChg>
        <pc:spChg chg="del">
          <ac:chgData name="Anne Krupke" userId="3e21586d-183f-4a88-9690-df4875223c52" providerId="ADAL" clId="{722C700B-9365-4490-B49C-0928F9804BEF}" dt="2023-05-03T19:08:38.373" v="369" actId="478"/>
          <ac:spMkLst>
            <pc:docMk/>
            <pc:sldMk cId="3325397453" sldId="2076138249"/>
            <ac:spMk id="28" creationId="{93366F45-BFBE-063B-30B4-FF3179B1D3DF}"/>
          </ac:spMkLst>
        </pc:spChg>
        <pc:spChg chg="add mod">
          <ac:chgData name="Anne Krupke" userId="3e21586d-183f-4a88-9690-df4875223c52" providerId="ADAL" clId="{722C700B-9365-4490-B49C-0928F9804BEF}" dt="2023-05-03T19:29:18.754" v="940" actId="1076"/>
          <ac:spMkLst>
            <pc:docMk/>
            <pc:sldMk cId="3325397453" sldId="2076138249"/>
            <ac:spMk id="30" creationId="{9E6A1C54-EB8E-2B96-4C1D-70E4FD70264B}"/>
          </ac:spMkLst>
        </pc:spChg>
        <pc:spChg chg="add mod">
          <ac:chgData name="Anne Krupke" userId="3e21586d-183f-4a88-9690-df4875223c52" providerId="ADAL" clId="{722C700B-9365-4490-B49C-0928F9804BEF}" dt="2023-05-03T19:29:28.898" v="942" actId="1076"/>
          <ac:spMkLst>
            <pc:docMk/>
            <pc:sldMk cId="3325397453" sldId="2076138249"/>
            <ac:spMk id="31" creationId="{8E6A5081-37BE-22C3-9110-FCEA29D5459E}"/>
          </ac:spMkLst>
        </pc:spChg>
        <pc:spChg chg="add mod">
          <ac:chgData name="Anne Krupke" userId="3e21586d-183f-4a88-9690-df4875223c52" providerId="ADAL" clId="{722C700B-9365-4490-B49C-0928F9804BEF}" dt="2023-05-03T19:29:21.926" v="941" actId="1076"/>
          <ac:spMkLst>
            <pc:docMk/>
            <pc:sldMk cId="3325397453" sldId="2076138249"/>
            <ac:spMk id="32" creationId="{18B0A73D-4B9C-6F95-70BC-E215505E3257}"/>
          </ac:spMkLst>
        </pc:spChg>
        <pc:spChg chg="del">
          <ac:chgData name="Anne Krupke" userId="3e21586d-183f-4a88-9690-df4875223c52" providerId="ADAL" clId="{722C700B-9365-4490-B49C-0928F9804BEF}" dt="2023-05-03T19:08:39.766" v="370" actId="478"/>
          <ac:spMkLst>
            <pc:docMk/>
            <pc:sldMk cId="3325397453" sldId="2076138249"/>
            <ac:spMk id="33" creationId="{E1882748-F450-9DD3-83CF-5D88EBA2080C}"/>
          </ac:spMkLst>
        </pc:spChg>
        <pc:spChg chg="mod">
          <ac:chgData name="Anne Krupke" userId="3e21586d-183f-4a88-9690-df4875223c52" providerId="ADAL" clId="{722C700B-9365-4490-B49C-0928F9804BEF}" dt="2023-05-03T19:28:09.895" v="924" actId="1076"/>
          <ac:spMkLst>
            <pc:docMk/>
            <pc:sldMk cId="3325397453" sldId="2076138249"/>
            <ac:spMk id="34" creationId="{13B2BE1C-8DE4-3B5E-9A17-8076C6866525}"/>
          </ac:spMkLst>
        </pc:spChg>
        <pc:spChg chg="del">
          <ac:chgData name="Anne Krupke" userId="3e21586d-183f-4a88-9690-df4875223c52" providerId="ADAL" clId="{722C700B-9365-4490-B49C-0928F9804BEF}" dt="2023-05-03T19:08:40.517" v="371" actId="478"/>
          <ac:spMkLst>
            <pc:docMk/>
            <pc:sldMk cId="3325397453" sldId="2076138249"/>
            <ac:spMk id="35" creationId="{45BF76D8-3227-EB86-A66F-45ACB4AA1318}"/>
          </ac:spMkLst>
        </pc:spChg>
        <pc:spChg chg="add mod">
          <ac:chgData name="Anne Krupke" userId="3e21586d-183f-4a88-9690-df4875223c52" providerId="ADAL" clId="{722C700B-9365-4490-B49C-0928F9804BEF}" dt="2023-05-03T19:28:23.321" v="927" actId="1076"/>
          <ac:spMkLst>
            <pc:docMk/>
            <pc:sldMk cId="3325397453" sldId="2076138249"/>
            <ac:spMk id="36" creationId="{839B004B-79D6-32ED-9D22-620720BD9A82}"/>
          </ac:spMkLst>
        </pc:spChg>
        <pc:spChg chg="add mod">
          <ac:chgData name="Anne Krupke" userId="3e21586d-183f-4a88-9690-df4875223c52" providerId="ADAL" clId="{722C700B-9365-4490-B49C-0928F9804BEF}" dt="2023-05-03T19:25:07.677" v="900" actId="1076"/>
          <ac:spMkLst>
            <pc:docMk/>
            <pc:sldMk cId="3325397453" sldId="2076138249"/>
            <ac:spMk id="38" creationId="{438A67C8-91C4-6C87-98FC-328496E0D118}"/>
          </ac:spMkLst>
        </pc:spChg>
        <pc:spChg chg="del">
          <ac:chgData name="Anne Krupke" userId="3e21586d-183f-4a88-9690-df4875223c52" providerId="ADAL" clId="{722C700B-9365-4490-B49C-0928F9804BEF}" dt="2023-05-03T19:08:45.714" v="373" actId="21"/>
          <ac:spMkLst>
            <pc:docMk/>
            <pc:sldMk cId="3325397453" sldId="2076138249"/>
            <ac:spMk id="40" creationId="{8A643375-A662-9BDF-D17E-ADED0062E0E6}"/>
          </ac:spMkLst>
        </pc:spChg>
        <pc:spChg chg="del mod">
          <ac:chgData name="Anne Krupke" userId="3e21586d-183f-4a88-9690-df4875223c52" providerId="ADAL" clId="{722C700B-9365-4490-B49C-0928F9804BEF}" dt="2023-05-03T19:19:35.806" v="752" actId="478"/>
          <ac:spMkLst>
            <pc:docMk/>
            <pc:sldMk cId="3325397453" sldId="2076138249"/>
            <ac:spMk id="72" creationId="{9AC50596-5562-77F4-1D96-ED60EF5A3464}"/>
          </ac:spMkLst>
        </pc:spChg>
        <pc:spChg chg="del mod">
          <ac:chgData name="Anne Krupke" userId="3e21586d-183f-4a88-9690-df4875223c52" providerId="ADAL" clId="{722C700B-9365-4490-B49C-0928F9804BEF}" dt="2023-05-03T19:19:35.806" v="752" actId="478"/>
          <ac:spMkLst>
            <pc:docMk/>
            <pc:sldMk cId="3325397453" sldId="2076138249"/>
            <ac:spMk id="75" creationId="{41CB3A74-BA06-FEEF-22F3-371FC46DB8CA}"/>
          </ac:spMkLst>
        </pc:spChg>
        <pc:spChg chg="del">
          <ac:chgData name="Anne Krupke" userId="3e21586d-183f-4a88-9690-df4875223c52" providerId="ADAL" clId="{722C700B-9365-4490-B49C-0928F9804BEF}" dt="2023-05-03T19:12:43.861" v="647" actId="478"/>
          <ac:spMkLst>
            <pc:docMk/>
            <pc:sldMk cId="3325397453" sldId="2076138249"/>
            <ac:spMk id="90" creationId="{73620F1D-425E-82D8-3466-DA5D9F21B266}"/>
          </ac:spMkLst>
        </pc:spChg>
        <pc:spChg chg="mod">
          <ac:chgData name="Anne Krupke" userId="3e21586d-183f-4a88-9690-df4875223c52" providerId="ADAL" clId="{722C700B-9365-4490-B49C-0928F9804BEF}" dt="2023-05-03T19:28:28" v="928" actId="1076"/>
          <ac:spMkLst>
            <pc:docMk/>
            <pc:sldMk cId="3325397453" sldId="2076138249"/>
            <ac:spMk id="92" creationId="{2178ADD9-F6E9-F60C-E850-BA80B6EE5E87}"/>
          </ac:spMkLst>
        </pc:spChg>
        <pc:spChg chg="mod">
          <ac:chgData name="Anne Krupke" userId="3e21586d-183f-4a88-9690-df4875223c52" providerId="ADAL" clId="{722C700B-9365-4490-B49C-0928F9804BEF}" dt="2023-05-03T19:28:09.895" v="924" actId="1076"/>
          <ac:spMkLst>
            <pc:docMk/>
            <pc:sldMk cId="3325397453" sldId="2076138249"/>
            <ac:spMk id="96" creationId="{933830CD-C7EB-1769-C701-9E0568A12288}"/>
          </ac:spMkLst>
        </pc:spChg>
        <pc:spChg chg="mod">
          <ac:chgData name="Anne Krupke" userId="3e21586d-183f-4a88-9690-df4875223c52" providerId="ADAL" clId="{722C700B-9365-4490-B49C-0928F9804BEF}" dt="2023-05-03T19:28:09.895" v="924" actId="1076"/>
          <ac:spMkLst>
            <pc:docMk/>
            <pc:sldMk cId="3325397453" sldId="2076138249"/>
            <ac:spMk id="97" creationId="{2FA87F6F-AB28-A1F1-33E7-B4E51812ED87}"/>
          </ac:spMkLst>
        </pc:spChg>
        <pc:spChg chg="mod">
          <ac:chgData name="Anne Krupke" userId="3e21586d-183f-4a88-9690-df4875223c52" providerId="ADAL" clId="{722C700B-9365-4490-B49C-0928F9804BEF}" dt="2023-05-03T19:25:01.875" v="897" actId="1076"/>
          <ac:spMkLst>
            <pc:docMk/>
            <pc:sldMk cId="3325397453" sldId="2076138249"/>
            <ac:spMk id="98" creationId="{92803DB4-0AFA-48E9-DB3D-F1A7EBDCB888}"/>
          </ac:spMkLst>
        </pc:spChg>
        <pc:spChg chg="mod">
          <ac:chgData name="Anne Krupke" userId="3e21586d-183f-4a88-9690-df4875223c52" providerId="ADAL" clId="{722C700B-9365-4490-B49C-0928F9804BEF}" dt="2023-05-03T19:28:09.895" v="924" actId="1076"/>
          <ac:spMkLst>
            <pc:docMk/>
            <pc:sldMk cId="3325397453" sldId="2076138249"/>
            <ac:spMk id="99" creationId="{943185E0-7A88-C443-B781-B91F19277AFD}"/>
          </ac:spMkLst>
        </pc:spChg>
        <pc:spChg chg="del">
          <ac:chgData name="Anne Krupke" userId="3e21586d-183f-4a88-9690-df4875223c52" providerId="ADAL" clId="{722C700B-9365-4490-B49C-0928F9804BEF}" dt="2023-05-03T19:10:21.181" v="556" actId="478"/>
          <ac:spMkLst>
            <pc:docMk/>
            <pc:sldMk cId="3325397453" sldId="2076138249"/>
            <ac:spMk id="100" creationId="{93817FB8-E531-928E-EDCA-28D15D385FDA}"/>
          </ac:spMkLst>
        </pc:spChg>
        <pc:spChg chg="mod">
          <ac:chgData name="Anne Krupke" userId="3e21586d-183f-4a88-9690-df4875223c52" providerId="ADAL" clId="{722C700B-9365-4490-B49C-0928F9804BEF}" dt="2023-05-03T19:28:09.895" v="924" actId="1076"/>
          <ac:spMkLst>
            <pc:docMk/>
            <pc:sldMk cId="3325397453" sldId="2076138249"/>
            <ac:spMk id="103" creationId="{F9C27996-6479-D252-639B-594F2BB9FF31}"/>
          </ac:spMkLst>
        </pc:spChg>
        <pc:spChg chg="add mod">
          <ac:chgData name="Anne Krupke" userId="3e21586d-183f-4a88-9690-df4875223c52" providerId="ADAL" clId="{722C700B-9365-4490-B49C-0928F9804BEF}" dt="2023-05-04T14:30:18.982" v="971" actId="1076"/>
          <ac:spMkLst>
            <pc:docMk/>
            <pc:sldMk cId="3325397453" sldId="2076138249"/>
            <ac:spMk id="149" creationId="{0ED97047-6145-19F8-2DEA-6FD3C03570F2}"/>
          </ac:spMkLst>
        </pc:spChg>
        <pc:graphicFrameChg chg="add del mod modGraphic">
          <ac:chgData name="Anne Krupke" userId="3e21586d-183f-4a88-9690-df4875223c52" providerId="ADAL" clId="{722C700B-9365-4490-B49C-0928F9804BEF}" dt="2023-05-03T21:48:52.176" v="944" actId="478"/>
          <ac:graphicFrameMkLst>
            <pc:docMk/>
            <pc:sldMk cId="3325397453" sldId="2076138249"/>
            <ac:graphicFrameMk id="9" creationId="{8223B6D4-C11B-E1C7-607B-2140CBBA81DC}"/>
          </ac:graphicFrameMkLst>
        </pc:graphicFrameChg>
        <pc:cxnChg chg="del mod">
          <ac:chgData name="Anne Krupke" userId="3e21586d-183f-4a88-9690-df4875223c52" providerId="ADAL" clId="{722C700B-9365-4490-B49C-0928F9804BEF}" dt="2023-05-03T19:08:43.042" v="372" actId="478"/>
          <ac:cxnSpMkLst>
            <pc:docMk/>
            <pc:sldMk cId="3325397453" sldId="2076138249"/>
            <ac:cxnSpMk id="4" creationId="{CEE7DF33-DF45-CC49-1AFD-6D31D0E648D7}"/>
          </ac:cxnSpMkLst>
        </pc:cxnChg>
        <pc:cxnChg chg="del mod">
          <ac:chgData name="Anne Krupke" userId="3e21586d-183f-4a88-9690-df4875223c52" providerId="ADAL" clId="{722C700B-9365-4490-B49C-0928F9804BEF}" dt="2023-05-03T19:29:03.379" v="936" actId="478"/>
          <ac:cxnSpMkLst>
            <pc:docMk/>
            <pc:sldMk cId="3325397453" sldId="2076138249"/>
            <ac:cxnSpMk id="5" creationId="{1FDCD794-5302-36D6-251D-FB5C2883547E}"/>
          </ac:cxnSpMkLst>
        </pc:cxnChg>
        <pc:cxnChg chg="del mod">
          <ac:chgData name="Anne Krupke" userId="3e21586d-183f-4a88-9690-df4875223c52" providerId="ADAL" clId="{722C700B-9365-4490-B49C-0928F9804BEF}" dt="2023-05-03T19:14:07.069" v="660" actId="478"/>
          <ac:cxnSpMkLst>
            <pc:docMk/>
            <pc:sldMk cId="3325397453" sldId="2076138249"/>
            <ac:cxnSpMk id="37" creationId="{6E11EB7A-E0E5-5A19-C6F4-E13B6A555002}"/>
          </ac:cxnSpMkLst>
        </pc:cxnChg>
        <pc:cxnChg chg="del mod">
          <ac:chgData name="Anne Krupke" userId="3e21586d-183f-4a88-9690-df4875223c52" providerId="ADAL" clId="{722C700B-9365-4490-B49C-0928F9804BEF}" dt="2023-05-03T19:14:06.013" v="659" actId="478"/>
          <ac:cxnSpMkLst>
            <pc:docMk/>
            <pc:sldMk cId="3325397453" sldId="2076138249"/>
            <ac:cxnSpMk id="39" creationId="{E442F034-D0C3-DC75-B3CA-59706E07709A}"/>
          </ac:cxnSpMkLst>
        </pc:cxnChg>
        <pc:cxnChg chg="add mod">
          <ac:chgData name="Anne Krupke" userId="3e21586d-183f-4a88-9690-df4875223c52" providerId="ADAL" clId="{722C700B-9365-4490-B49C-0928F9804BEF}" dt="2023-05-03T19:29:28.898" v="942" actId="1076"/>
          <ac:cxnSpMkLst>
            <pc:docMk/>
            <pc:sldMk cId="3325397453" sldId="2076138249"/>
            <ac:cxnSpMk id="50" creationId="{DF671BE1-6157-9D05-709B-B0714BCCBDC5}"/>
          </ac:cxnSpMkLst>
        </pc:cxnChg>
        <pc:cxnChg chg="add mod">
          <ac:chgData name="Anne Krupke" userId="3e21586d-183f-4a88-9690-df4875223c52" providerId="ADAL" clId="{722C700B-9365-4490-B49C-0928F9804BEF}" dt="2023-05-03T19:29:28.898" v="942" actId="1076"/>
          <ac:cxnSpMkLst>
            <pc:docMk/>
            <pc:sldMk cId="3325397453" sldId="2076138249"/>
            <ac:cxnSpMk id="52" creationId="{78B6AF47-F3B3-97A3-592E-26246E3DE429}"/>
          </ac:cxnSpMkLst>
        </pc:cxnChg>
        <pc:cxnChg chg="add mod">
          <ac:chgData name="Anne Krupke" userId="3e21586d-183f-4a88-9690-df4875223c52" providerId="ADAL" clId="{722C700B-9365-4490-B49C-0928F9804BEF}" dt="2023-05-03T19:28:23.321" v="927" actId="1076"/>
          <ac:cxnSpMkLst>
            <pc:docMk/>
            <pc:sldMk cId="3325397453" sldId="2076138249"/>
            <ac:cxnSpMk id="54" creationId="{1F6C3041-F36B-EF9A-EFBB-65B4397ACDA6}"/>
          </ac:cxnSpMkLst>
        </pc:cxnChg>
        <pc:cxnChg chg="add mod">
          <ac:chgData name="Anne Krupke" userId="3e21586d-183f-4a88-9690-df4875223c52" providerId="ADAL" clId="{722C700B-9365-4490-B49C-0928F9804BEF}" dt="2023-05-03T19:28:23.321" v="927" actId="1076"/>
          <ac:cxnSpMkLst>
            <pc:docMk/>
            <pc:sldMk cId="3325397453" sldId="2076138249"/>
            <ac:cxnSpMk id="56" creationId="{CAC70EB9-FD20-2F21-4E75-B60C09621844}"/>
          </ac:cxnSpMkLst>
        </pc:cxnChg>
        <pc:cxnChg chg="add mod">
          <ac:chgData name="Anne Krupke" userId="3e21586d-183f-4a88-9690-df4875223c52" providerId="ADAL" clId="{722C700B-9365-4490-B49C-0928F9804BEF}" dt="2023-05-03T19:28:09.895" v="924" actId="1076"/>
          <ac:cxnSpMkLst>
            <pc:docMk/>
            <pc:sldMk cId="3325397453" sldId="2076138249"/>
            <ac:cxnSpMk id="58" creationId="{CA479E33-2102-CE3F-24A5-5D327580905F}"/>
          </ac:cxnSpMkLst>
        </pc:cxnChg>
        <pc:cxnChg chg="add mod">
          <ac:chgData name="Anne Krupke" userId="3e21586d-183f-4a88-9690-df4875223c52" providerId="ADAL" clId="{722C700B-9365-4490-B49C-0928F9804BEF}" dt="2023-05-03T19:28:09.895" v="924" actId="1076"/>
          <ac:cxnSpMkLst>
            <pc:docMk/>
            <pc:sldMk cId="3325397453" sldId="2076138249"/>
            <ac:cxnSpMk id="60" creationId="{D823849B-913C-3918-971D-F8785D147DA1}"/>
          </ac:cxnSpMkLst>
        </pc:cxnChg>
        <pc:cxnChg chg="add mod">
          <ac:chgData name="Anne Krupke" userId="3e21586d-183f-4a88-9690-df4875223c52" providerId="ADAL" clId="{722C700B-9365-4490-B49C-0928F9804BEF}" dt="2023-05-03T19:29:18.754" v="940" actId="1076"/>
          <ac:cxnSpMkLst>
            <pc:docMk/>
            <pc:sldMk cId="3325397453" sldId="2076138249"/>
            <ac:cxnSpMk id="62" creationId="{7858C213-4FD4-F361-5E02-E63FD47F2619}"/>
          </ac:cxnSpMkLst>
        </pc:cxnChg>
        <pc:cxnChg chg="add mod">
          <ac:chgData name="Anne Krupke" userId="3e21586d-183f-4a88-9690-df4875223c52" providerId="ADAL" clId="{722C700B-9365-4490-B49C-0928F9804BEF}" dt="2023-05-03T19:29:21.926" v="941" actId="1076"/>
          <ac:cxnSpMkLst>
            <pc:docMk/>
            <pc:sldMk cId="3325397453" sldId="2076138249"/>
            <ac:cxnSpMk id="64" creationId="{57AAB288-4849-5B91-9A4D-D842BFAD8206}"/>
          </ac:cxnSpMkLst>
        </pc:cxnChg>
        <pc:cxnChg chg="add mod">
          <ac:chgData name="Anne Krupke" userId="3e21586d-183f-4a88-9690-df4875223c52" providerId="ADAL" clId="{722C700B-9365-4490-B49C-0928F9804BEF}" dt="2023-05-03T19:28:31.966" v="929" actId="1076"/>
          <ac:cxnSpMkLst>
            <pc:docMk/>
            <pc:sldMk cId="3325397453" sldId="2076138249"/>
            <ac:cxnSpMk id="66" creationId="{0A7938A3-4237-AB5D-B570-5878566DCFB4}"/>
          </ac:cxnSpMkLst>
        </pc:cxnChg>
        <pc:cxnChg chg="add mod">
          <ac:chgData name="Anne Krupke" userId="3e21586d-183f-4a88-9690-df4875223c52" providerId="ADAL" clId="{722C700B-9365-4490-B49C-0928F9804BEF}" dt="2023-05-03T19:28:35.773" v="930" actId="1076"/>
          <ac:cxnSpMkLst>
            <pc:docMk/>
            <pc:sldMk cId="3325397453" sldId="2076138249"/>
            <ac:cxnSpMk id="68" creationId="{9F65055D-55AA-C016-471C-DE62501DACEE}"/>
          </ac:cxnSpMkLst>
        </pc:cxnChg>
        <pc:cxnChg chg="add mod">
          <ac:chgData name="Anne Krupke" userId="3e21586d-183f-4a88-9690-df4875223c52" providerId="ADAL" clId="{722C700B-9365-4490-B49C-0928F9804BEF}" dt="2023-05-03T19:28:43.933" v="931" actId="1076"/>
          <ac:cxnSpMkLst>
            <pc:docMk/>
            <pc:sldMk cId="3325397453" sldId="2076138249"/>
            <ac:cxnSpMk id="70" creationId="{E1B752AB-FA9F-41D7-4C07-F7628E1A2A15}"/>
          </ac:cxnSpMkLst>
        </pc:cxnChg>
        <pc:cxnChg chg="add mod">
          <ac:chgData name="Anne Krupke" userId="3e21586d-183f-4a88-9690-df4875223c52" providerId="ADAL" clId="{722C700B-9365-4490-B49C-0928F9804BEF}" dt="2023-05-03T19:28:49.413" v="932" actId="1076"/>
          <ac:cxnSpMkLst>
            <pc:docMk/>
            <pc:sldMk cId="3325397453" sldId="2076138249"/>
            <ac:cxnSpMk id="73" creationId="{8D1DCBF4-A636-B48E-B120-822F12577D15}"/>
          </ac:cxnSpMkLst>
        </pc:cxnChg>
        <pc:cxnChg chg="add mod">
          <ac:chgData name="Anne Krupke" userId="3e21586d-183f-4a88-9690-df4875223c52" providerId="ADAL" clId="{722C700B-9365-4490-B49C-0928F9804BEF}" dt="2023-05-03T19:28:49.413" v="932" actId="1076"/>
          <ac:cxnSpMkLst>
            <pc:docMk/>
            <pc:sldMk cId="3325397453" sldId="2076138249"/>
            <ac:cxnSpMk id="76" creationId="{BBA5CF77-847D-002B-1CF9-3B95BDD729B6}"/>
          </ac:cxnSpMkLst>
        </pc:cxnChg>
        <pc:cxnChg chg="add mod">
          <ac:chgData name="Anne Krupke" userId="3e21586d-183f-4a88-9690-df4875223c52" providerId="ADAL" clId="{722C700B-9365-4490-B49C-0928F9804BEF}" dt="2023-05-03T19:28:49.413" v="932" actId="1076"/>
          <ac:cxnSpMkLst>
            <pc:docMk/>
            <pc:sldMk cId="3325397453" sldId="2076138249"/>
            <ac:cxnSpMk id="79" creationId="{F172DBF5-B9DF-B903-D09A-65A2A7D3EA9E}"/>
          </ac:cxnSpMkLst>
        </pc:cxnChg>
        <pc:cxnChg chg="add mod">
          <ac:chgData name="Anne Krupke" userId="3e21586d-183f-4a88-9690-df4875223c52" providerId="ADAL" clId="{722C700B-9365-4490-B49C-0928F9804BEF}" dt="2023-05-03T19:28:49.413" v="932" actId="1076"/>
          <ac:cxnSpMkLst>
            <pc:docMk/>
            <pc:sldMk cId="3325397453" sldId="2076138249"/>
            <ac:cxnSpMk id="81" creationId="{3F2B6A51-492D-C8C2-0D90-639E39EF1BE4}"/>
          </ac:cxnSpMkLst>
        </pc:cxnChg>
        <pc:cxnChg chg="add mod">
          <ac:chgData name="Anne Krupke" userId="3e21586d-183f-4a88-9690-df4875223c52" providerId="ADAL" clId="{722C700B-9365-4490-B49C-0928F9804BEF}" dt="2023-05-03T19:28:09.895" v="924" actId="1076"/>
          <ac:cxnSpMkLst>
            <pc:docMk/>
            <pc:sldMk cId="3325397453" sldId="2076138249"/>
            <ac:cxnSpMk id="83" creationId="{FE48BD06-CE37-8569-697C-84E3A5993FB5}"/>
          </ac:cxnSpMkLst>
        </pc:cxnChg>
        <pc:cxnChg chg="add mod">
          <ac:chgData name="Anne Krupke" userId="3e21586d-183f-4a88-9690-df4875223c52" providerId="ADAL" clId="{722C700B-9365-4490-B49C-0928F9804BEF}" dt="2023-05-03T19:28:09.895" v="924" actId="1076"/>
          <ac:cxnSpMkLst>
            <pc:docMk/>
            <pc:sldMk cId="3325397453" sldId="2076138249"/>
            <ac:cxnSpMk id="85" creationId="{01369EF4-1885-7BC7-A332-62D693ACF9BF}"/>
          </ac:cxnSpMkLst>
        </pc:cxnChg>
        <pc:cxnChg chg="add mod">
          <ac:chgData name="Anne Krupke" userId="3e21586d-183f-4a88-9690-df4875223c52" providerId="ADAL" clId="{722C700B-9365-4490-B49C-0928F9804BEF}" dt="2023-05-03T19:28:09.895" v="924" actId="1076"/>
          <ac:cxnSpMkLst>
            <pc:docMk/>
            <pc:sldMk cId="3325397453" sldId="2076138249"/>
            <ac:cxnSpMk id="87" creationId="{F70162B2-91DB-2F3F-31D3-1042B0477687}"/>
          </ac:cxnSpMkLst>
        </pc:cxnChg>
        <pc:cxnChg chg="mod">
          <ac:chgData name="Anne Krupke" userId="3e21586d-183f-4a88-9690-df4875223c52" providerId="ADAL" clId="{722C700B-9365-4490-B49C-0928F9804BEF}" dt="2023-05-03T19:28:09.895" v="924" actId="1076"/>
          <ac:cxnSpMkLst>
            <pc:docMk/>
            <pc:sldMk cId="3325397453" sldId="2076138249"/>
            <ac:cxnSpMk id="107" creationId="{E8D736EC-C193-0C5A-AAEA-934FE7591081}"/>
          </ac:cxnSpMkLst>
        </pc:cxnChg>
        <pc:cxnChg chg="del mod">
          <ac:chgData name="Anne Krupke" userId="3e21586d-183f-4a88-9690-df4875223c52" providerId="ADAL" clId="{722C700B-9365-4490-B49C-0928F9804BEF}" dt="2023-05-03T19:12:46.172" v="648" actId="478"/>
          <ac:cxnSpMkLst>
            <pc:docMk/>
            <pc:sldMk cId="3325397453" sldId="2076138249"/>
            <ac:cxnSpMk id="109" creationId="{B3681019-2410-6307-FEE7-E30068D3ADC1}"/>
          </ac:cxnSpMkLst>
        </pc:cxnChg>
        <pc:cxnChg chg="del mod">
          <ac:chgData name="Anne Krupke" userId="3e21586d-183f-4a88-9690-df4875223c52" providerId="ADAL" clId="{722C700B-9365-4490-B49C-0928F9804BEF}" dt="2023-05-03T19:09:35.594" v="412" actId="478"/>
          <ac:cxnSpMkLst>
            <pc:docMk/>
            <pc:sldMk cId="3325397453" sldId="2076138249"/>
            <ac:cxnSpMk id="113" creationId="{E7B05F0C-0CF0-D442-2C48-358267853FCF}"/>
          </ac:cxnSpMkLst>
        </pc:cxnChg>
        <pc:cxnChg chg="del mod">
          <ac:chgData name="Anne Krupke" userId="3e21586d-183f-4a88-9690-df4875223c52" providerId="ADAL" clId="{722C700B-9365-4490-B49C-0928F9804BEF}" dt="2023-05-03T19:14:08.622" v="661" actId="478"/>
          <ac:cxnSpMkLst>
            <pc:docMk/>
            <pc:sldMk cId="3325397453" sldId="2076138249"/>
            <ac:cxnSpMk id="115" creationId="{0CF5CDF0-D35B-50B3-EE00-74D8F457E1A0}"/>
          </ac:cxnSpMkLst>
        </pc:cxnChg>
        <pc:cxnChg chg="mod">
          <ac:chgData name="Anne Krupke" userId="3e21586d-183f-4a88-9690-df4875223c52" providerId="ADAL" clId="{722C700B-9365-4490-B49C-0928F9804BEF}" dt="2023-05-03T19:29:05.908" v="937" actId="1076"/>
          <ac:cxnSpMkLst>
            <pc:docMk/>
            <pc:sldMk cId="3325397453" sldId="2076138249"/>
            <ac:cxnSpMk id="116" creationId="{F64EAC6D-B976-98BC-94A9-3F3FBD8F4DB9}"/>
          </ac:cxnSpMkLst>
        </pc:cxnChg>
        <pc:cxnChg chg="del mod">
          <ac:chgData name="Anne Krupke" userId="3e21586d-183f-4a88-9690-df4875223c52" providerId="ADAL" clId="{722C700B-9365-4490-B49C-0928F9804BEF}" dt="2023-05-03T19:13:58.022" v="658" actId="478"/>
          <ac:cxnSpMkLst>
            <pc:docMk/>
            <pc:sldMk cId="3325397453" sldId="2076138249"/>
            <ac:cxnSpMk id="119" creationId="{0B069A00-CD7F-670F-0443-79DF0169FA25}"/>
          </ac:cxnSpMkLst>
        </pc:cxnChg>
        <pc:cxnChg chg="del mod">
          <ac:chgData name="Anne Krupke" userId="3e21586d-183f-4a88-9690-df4875223c52" providerId="ADAL" clId="{722C700B-9365-4490-B49C-0928F9804BEF}" dt="2023-05-03T19:10:31.589" v="558" actId="478"/>
          <ac:cxnSpMkLst>
            <pc:docMk/>
            <pc:sldMk cId="3325397453" sldId="2076138249"/>
            <ac:cxnSpMk id="121" creationId="{F7BEEC73-F9BA-D439-CD2D-5FE832391007}"/>
          </ac:cxnSpMkLst>
        </pc:cxnChg>
        <pc:cxnChg chg="mod">
          <ac:chgData name="Anne Krupke" userId="3e21586d-183f-4a88-9690-df4875223c52" providerId="ADAL" clId="{722C700B-9365-4490-B49C-0928F9804BEF}" dt="2023-05-03T19:28:09.895" v="924" actId="1076"/>
          <ac:cxnSpMkLst>
            <pc:docMk/>
            <pc:sldMk cId="3325397453" sldId="2076138249"/>
            <ac:cxnSpMk id="125" creationId="{66F6594F-8296-3ED9-520B-688251BB4913}"/>
          </ac:cxnSpMkLst>
        </pc:cxnChg>
        <pc:cxnChg chg="del mod">
          <ac:chgData name="Anne Krupke" userId="3e21586d-183f-4a88-9690-df4875223c52" providerId="ADAL" clId="{722C700B-9365-4490-B49C-0928F9804BEF}" dt="2023-05-03T19:12:48.119" v="649" actId="478"/>
          <ac:cxnSpMkLst>
            <pc:docMk/>
            <pc:sldMk cId="3325397453" sldId="2076138249"/>
            <ac:cxnSpMk id="133" creationId="{2868DAF5-B97D-38DA-C7EE-A63F5CD86526}"/>
          </ac:cxnSpMkLst>
        </pc:cxnChg>
        <pc:cxnChg chg="mod">
          <ac:chgData name="Anne Krupke" userId="3e21586d-183f-4a88-9690-df4875223c52" providerId="ADAL" clId="{722C700B-9365-4490-B49C-0928F9804BEF}" dt="2023-05-03T19:28:28" v="928" actId="1076"/>
          <ac:cxnSpMkLst>
            <pc:docMk/>
            <pc:sldMk cId="3325397453" sldId="2076138249"/>
            <ac:cxnSpMk id="139" creationId="{83C84E8D-F8E3-C5DA-EA36-D56B6279B9E8}"/>
          </ac:cxnSpMkLst>
        </pc:cxnChg>
        <pc:cxnChg chg="mod">
          <ac:chgData name="Anne Krupke" userId="3e21586d-183f-4a88-9690-df4875223c52" providerId="ADAL" clId="{722C700B-9365-4490-B49C-0928F9804BEF}" dt="2023-05-03T19:28:09.895" v="924" actId="1076"/>
          <ac:cxnSpMkLst>
            <pc:docMk/>
            <pc:sldMk cId="3325397453" sldId="2076138249"/>
            <ac:cxnSpMk id="140" creationId="{11587CE9-C80C-37BB-642A-6FCB00D1C317}"/>
          </ac:cxnSpMkLst>
        </pc:cxnChg>
        <pc:cxnChg chg="del mod">
          <ac:chgData name="Anne Krupke" userId="3e21586d-183f-4a88-9690-df4875223c52" providerId="ADAL" clId="{722C700B-9365-4490-B49C-0928F9804BEF}" dt="2023-05-03T19:20:56.264" v="812" actId="478"/>
          <ac:cxnSpMkLst>
            <pc:docMk/>
            <pc:sldMk cId="3325397453" sldId="2076138249"/>
            <ac:cxnSpMk id="142" creationId="{9609520A-847C-8552-44D5-3429363CCA63}"/>
          </ac:cxnSpMkLst>
        </pc:cxnChg>
        <pc:cxnChg chg="del mod">
          <ac:chgData name="Anne Krupke" userId="3e21586d-183f-4a88-9690-df4875223c52" providerId="ADAL" clId="{722C700B-9365-4490-B49C-0928F9804BEF}" dt="2023-05-03T19:10:28.874" v="557" actId="478"/>
          <ac:cxnSpMkLst>
            <pc:docMk/>
            <pc:sldMk cId="3325397453" sldId="2076138249"/>
            <ac:cxnSpMk id="144" creationId="{6AF07446-C524-0C6C-A3A6-019B137230B9}"/>
          </ac:cxnSpMkLst>
        </pc:cxnChg>
        <pc:cxnChg chg="add">
          <ac:chgData name="Anne Krupke" userId="3e21586d-183f-4a88-9690-df4875223c52" providerId="ADAL" clId="{722C700B-9365-4490-B49C-0928F9804BEF}" dt="2023-05-04T14:27:11.851" v="946" actId="11529"/>
          <ac:cxnSpMkLst>
            <pc:docMk/>
            <pc:sldMk cId="3325397453" sldId="2076138249"/>
            <ac:cxnSpMk id="147" creationId="{1B54DF88-4C71-E365-EC96-76881271883E}"/>
          </ac:cxnSpMkLst>
        </pc:cxnChg>
        <pc:cxnChg chg="add">
          <ac:chgData name="Anne Krupke" userId="3e21586d-183f-4a88-9690-df4875223c52" providerId="ADAL" clId="{722C700B-9365-4490-B49C-0928F9804BEF}" dt="2023-05-04T14:30:26.350" v="972" actId="11529"/>
          <ac:cxnSpMkLst>
            <pc:docMk/>
            <pc:sldMk cId="3325397453" sldId="2076138249"/>
            <ac:cxnSpMk id="151" creationId="{AB860BD8-6A21-0E5A-1EE7-2263D1EE93DA}"/>
          </ac:cxnSpMkLst>
        </pc:cxnChg>
        <pc:cxnChg chg="mod">
          <ac:chgData name="Anne Krupke" userId="3e21586d-183f-4a88-9690-df4875223c52" providerId="ADAL" clId="{722C700B-9365-4490-B49C-0928F9804BEF}" dt="2023-05-04T14:29:08.008" v="947" actId="14100"/>
          <ac:cxnSpMkLst>
            <pc:docMk/>
            <pc:sldMk cId="3325397453" sldId="2076138249"/>
            <ac:cxnSpMk id="157" creationId="{3424A798-B3F0-E95A-5AB5-2EEF34521948}"/>
          </ac:cxnSpMkLst>
        </pc:cxnChg>
        <pc:cxnChg chg="mod">
          <ac:chgData name="Anne Krupke" userId="3e21586d-183f-4a88-9690-df4875223c52" providerId="ADAL" clId="{722C700B-9365-4490-B49C-0928F9804BEF}" dt="2023-05-03T19:28:59.639" v="935" actId="14100"/>
          <ac:cxnSpMkLst>
            <pc:docMk/>
            <pc:sldMk cId="3325397453" sldId="2076138249"/>
            <ac:cxnSpMk id="158" creationId="{D5A97BF7-7B0F-2CF9-8EA8-82E874CAE5CE}"/>
          </ac:cxnSpMkLst>
        </pc:cxnChg>
      </pc:sldChg>
    </pc:docChg>
  </pc:docChgLst>
  <pc:docChgLst>
    <pc:chgData name="Anne Krupke" userId="3e21586d-183f-4a88-9690-df4875223c52" providerId="ADAL" clId="{8E6C3697-537E-406D-BA31-D8FC4F7CA7BA}"/>
    <pc:docChg chg="undo custSel addSld delSld modSld addSection modSection">
      <pc:chgData name="Anne Krupke" userId="3e21586d-183f-4a88-9690-df4875223c52" providerId="ADAL" clId="{8E6C3697-537E-406D-BA31-D8FC4F7CA7BA}" dt="2023-04-11T14:46:00.961" v="2710" actId="20577"/>
      <pc:docMkLst>
        <pc:docMk/>
      </pc:docMkLst>
      <pc:sldChg chg="del">
        <pc:chgData name="Anne Krupke" userId="3e21586d-183f-4a88-9690-df4875223c52" providerId="ADAL" clId="{8E6C3697-537E-406D-BA31-D8FC4F7CA7BA}" dt="2023-04-06T19:48:06.034" v="1870" actId="47"/>
        <pc:sldMkLst>
          <pc:docMk/>
          <pc:sldMk cId="1461724430" sldId="2076138241"/>
        </pc:sldMkLst>
      </pc:sldChg>
      <pc:sldChg chg="addSp delSp modSp mod">
        <pc:chgData name="Anne Krupke" userId="3e21586d-183f-4a88-9690-df4875223c52" providerId="ADAL" clId="{8E6C3697-537E-406D-BA31-D8FC4F7CA7BA}" dt="2023-04-11T14:46:00.961" v="2710" actId="20577"/>
        <pc:sldMkLst>
          <pc:docMk/>
          <pc:sldMk cId="1797999038" sldId="2076138243"/>
        </pc:sldMkLst>
        <pc:spChg chg="add mod">
          <ac:chgData name="Anne Krupke" userId="3e21586d-183f-4a88-9690-df4875223c52" providerId="ADAL" clId="{8E6C3697-537E-406D-BA31-D8FC4F7CA7BA}" dt="2023-04-06T20:01:17.795" v="2455" actId="403"/>
          <ac:spMkLst>
            <pc:docMk/>
            <pc:sldMk cId="1797999038" sldId="2076138243"/>
            <ac:spMk id="2" creationId="{9E04AA2E-7182-0205-D05F-AB6C5A0EB50A}"/>
          </ac:spMkLst>
        </pc:spChg>
        <pc:spChg chg="add mod">
          <ac:chgData name="Anne Krupke" userId="3e21586d-183f-4a88-9690-df4875223c52" providerId="ADAL" clId="{8E6C3697-537E-406D-BA31-D8FC4F7CA7BA}" dt="2023-04-11T14:46:00.961" v="2710" actId="20577"/>
          <ac:spMkLst>
            <pc:docMk/>
            <pc:sldMk cId="1797999038" sldId="2076138243"/>
            <ac:spMk id="7" creationId="{A3EE8504-B787-CEE2-154F-EB91240A1376}"/>
          </ac:spMkLst>
        </pc:spChg>
        <pc:spChg chg="mod">
          <ac:chgData name="Anne Krupke" userId="3e21586d-183f-4a88-9690-df4875223c52" providerId="ADAL" clId="{8E6C3697-537E-406D-BA31-D8FC4F7CA7BA}" dt="2023-04-06T22:10:37.332" v="2478" actId="1076"/>
          <ac:spMkLst>
            <pc:docMk/>
            <pc:sldMk cId="1797999038" sldId="2076138243"/>
            <ac:spMk id="12" creationId="{733EF8ED-F4C6-8A22-739C-16673199C428}"/>
          </ac:spMkLst>
        </pc:spChg>
        <pc:spChg chg="add mod">
          <ac:chgData name="Anne Krupke" userId="3e21586d-183f-4a88-9690-df4875223c52" providerId="ADAL" clId="{8E6C3697-537E-406D-BA31-D8FC4F7CA7BA}" dt="2023-04-06T20:02:14.653" v="2461" actId="1076"/>
          <ac:spMkLst>
            <pc:docMk/>
            <pc:sldMk cId="1797999038" sldId="2076138243"/>
            <ac:spMk id="13" creationId="{DE4D9E61-AA93-3684-64E1-3A8ED8555099}"/>
          </ac:spMkLst>
        </pc:spChg>
        <pc:spChg chg="mod">
          <ac:chgData name="Anne Krupke" userId="3e21586d-183f-4a88-9690-df4875223c52" providerId="ADAL" clId="{8E6C3697-537E-406D-BA31-D8FC4F7CA7BA}" dt="2023-04-06T22:23:37.448" v="2671" actId="207"/>
          <ac:spMkLst>
            <pc:docMk/>
            <pc:sldMk cId="1797999038" sldId="2076138243"/>
            <ac:spMk id="14" creationId="{CD01E738-6656-CA86-5D6A-21E6FE2532F4}"/>
          </ac:spMkLst>
        </pc:spChg>
        <pc:spChg chg="mod">
          <ac:chgData name="Anne Krupke" userId="3e21586d-183f-4a88-9690-df4875223c52" providerId="ADAL" clId="{8E6C3697-537E-406D-BA31-D8FC4F7CA7BA}" dt="2023-04-10T20:54:57.860" v="2676" actId="20577"/>
          <ac:spMkLst>
            <pc:docMk/>
            <pc:sldMk cId="1797999038" sldId="2076138243"/>
            <ac:spMk id="15" creationId="{F88188FD-4D35-24FD-EDC0-FA36FF53DDF7}"/>
          </ac:spMkLst>
        </pc:spChg>
        <pc:spChg chg="add mod">
          <ac:chgData name="Anne Krupke" userId="3e21586d-183f-4a88-9690-df4875223c52" providerId="ADAL" clId="{8E6C3697-537E-406D-BA31-D8FC4F7CA7BA}" dt="2023-04-06T22:23:09.489" v="2667" actId="1076"/>
          <ac:spMkLst>
            <pc:docMk/>
            <pc:sldMk cId="1797999038" sldId="2076138243"/>
            <ac:spMk id="28" creationId="{93366F45-BFBE-063B-30B4-FF3179B1D3DF}"/>
          </ac:spMkLst>
        </pc:spChg>
        <pc:spChg chg="add mod">
          <ac:chgData name="Anne Krupke" userId="3e21586d-183f-4a88-9690-df4875223c52" providerId="ADAL" clId="{8E6C3697-537E-406D-BA31-D8FC4F7CA7BA}" dt="2023-04-06T20:01:17.795" v="2455" actId="403"/>
          <ac:spMkLst>
            <pc:docMk/>
            <pc:sldMk cId="1797999038" sldId="2076138243"/>
            <ac:spMk id="33" creationId="{E1882748-F450-9DD3-83CF-5D88EBA2080C}"/>
          </ac:spMkLst>
        </pc:spChg>
        <pc:spChg chg="add mod">
          <ac:chgData name="Anne Krupke" userId="3e21586d-183f-4a88-9690-df4875223c52" providerId="ADAL" clId="{8E6C3697-537E-406D-BA31-D8FC4F7CA7BA}" dt="2023-04-06T20:02:55.594" v="2464" actId="1076"/>
          <ac:spMkLst>
            <pc:docMk/>
            <pc:sldMk cId="1797999038" sldId="2076138243"/>
            <ac:spMk id="34" creationId="{13B2BE1C-8DE4-3B5E-9A17-8076C6866525}"/>
          </ac:spMkLst>
        </pc:spChg>
        <pc:spChg chg="add mod">
          <ac:chgData name="Anne Krupke" userId="3e21586d-183f-4a88-9690-df4875223c52" providerId="ADAL" clId="{8E6C3697-537E-406D-BA31-D8FC4F7CA7BA}" dt="2023-04-06T22:23:46.629" v="2672" actId="207"/>
          <ac:spMkLst>
            <pc:docMk/>
            <pc:sldMk cId="1797999038" sldId="2076138243"/>
            <ac:spMk id="35" creationId="{45BF76D8-3227-EB86-A66F-45ACB4AA1318}"/>
          </ac:spMkLst>
        </pc:spChg>
        <pc:spChg chg="add del mod">
          <ac:chgData name="Anne Krupke" userId="3e21586d-183f-4a88-9690-df4875223c52" providerId="ADAL" clId="{8E6C3697-537E-406D-BA31-D8FC4F7CA7BA}" dt="2023-04-06T22:22:11.370" v="2662" actId="403"/>
          <ac:spMkLst>
            <pc:docMk/>
            <pc:sldMk cId="1797999038" sldId="2076138243"/>
            <ac:spMk id="40" creationId="{8A643375-A662-9BDF-D17E-ADED0062E0E6}"/>
          </ac:spMkLst>
        </pc:spChg>
        <pc:spChg chg="mod">
          <ac:chgData name="Anne Krupke" userId="3e21586d-183f-4a88-9690-df4875223c52" providerId="ADAL" clId="{8E6C3697-537E-406D-BA31-D8FC4F7CA7BA}" dt="2023-04-06T22:17:36.658" v="2625" actId="1076"/>
          <ac:spMkLst>
            <pc:docMk/>
            <pc:sldMk cId="1797999038" sldId="2076138243"/>
            <ac:spMk id="72" creationId="{9AC50596-5562-77F4-1D96-ED60EF5A3464}"/>
          </ac:spMkLst>
        </pc:spChg>
        <pc:spChg chg="add del mod">
          <ac:chgData name="Anne Krupke" userId="3e21586d-183f-4a88-9690-df4875223c52" providerId="ADAL" clId="{8E6C3697-537E-406D-BA31-D8FC4F7CA7BA}" dt="2023-04-06T20:01:48.558" v="2456" actId="1076"/>
          <ac:spMkLst>
            <pc:docMk/>
            <pc:sldMk cId="1797999038" sldId="2076138243"/>
            <ac:spMk id="75" creationId="{41CB3A74-BA06-FEEF-22F3-371FC46DB8CA}"/>
          </ac:spMkLst>
        </pc:spChg>
        <pc:spChg chg="del">
          <ac:chgData name="Anne Krupke" userId="3e21586d-183f-4a88-9690-df4875223c52" providerId="ADAL" clId="{8E6C3697-537E-406D-BA31-D8FC4F7CA7BA}" dt="2023-04-06T19:47:41.730" v="1862" actId="478"/>
          <ac:spMkLst>
            <pc:docMk/>
            <pc:sldMk cId="1797999038" sldId="2076138243"/>
            <ac:spMk id="83" creationId="{BFA099C3-1139-7E7E-AB86-A827F66EB71A}"/>
          </ac:spMkLst>
        </pc:spChg>
        <pc:spChg chg="del mod">
          <ac:chgData name="Anne Krupke" userId="3e21586d-183f-4a88-9690-df4875223c52" providerId="ADAL" clId="{8E6C3697-537E-406D-BA31-D8FC4F7CA7BA}" dt="2023-04-06T19:47:40.563" v="1861" actId="478"/>
          <ac:spMkLst>
            <pc:docMk/>
            <pc:sldMk cId="1797999038" sldId="2076138243"/>
            <ac:spMk id="84" creationId="{B180E634-EB89-140D-F31E-0324097EF5B2}"/>
          </ac:spMkLst>
        </pc:spChg>
        <pc:spChg chg="del">
          <ac:chgData name="Anne Krupke" userId="3e21586d-183f-4a88-9690-df4875223c52" providerId="ADAL" clId="{8E6C3697-537E-406D-BA31-D8FC4F7CA7BA}" dt="2023-04-06T19:47:43.842" v="1865" actId="478"/>
          <ac:spMkLst>
            <pc:docMk/>
            <pc:sldMk cId="1797999038" sldId="2076138243"/>
            <ac:spMk id="85" creationId="{B9A7A77A-71A4-BC2C-6729-7FCF10FA22F1}"/>
          </ac:spMkLst>
        </pc:spChg>
        <pc:spChg chg="del">
          <ac:chgData name="Anne Krupke" userId="3e21586d-183f-4a88-9690-df4875223c52" providerId="ADAL" clId="{8E6C3697-537E-406D-BA31-D8FC4F7CA7BA}" dt="2023-04-06T19:49:43.132" v="2008" actId="478"/>
          <ac:spMkLst>
            <pc:docMk/>
            <pc:sldMk cId="1797999038" sldId="2076138243"/>
            <ac:spMk id="86" creationId="{FB284989-0736-2F28-6CEE-3E1117B403FF}"/>
          </ac:spMkLst>
        </pc:spChg>
        <pc:spChg chg="del">
          <ac:chgData name="Anne Krupke" userId="3e21586d-183f-4a88-9690-df4875223c52" providerId="ADAL" clId="{8E6C3697-537E-406D-BA31-D8FC4F7CA7BA}" dt="2023-04-06T19:49:43.858" v="2009" actId="478"/>
          <ac:spMkLst>
            <pc:docMk/>
            <pc:sldMk cId="1797999038" sldId="2076138243"/>
            <ac:spMk id="87" creationId="{F9B52265-3956-181B-0916-77CD7A47489B}"/>
          </ac:spMkLst>
        </pc:spChg>
        <pc:spChg chg="del">
          <ac:chgData name="Anne Krupke" userId="3e21586d-183f-4a88-9690-df4875223c52" providerId="ADAL" clId="{8E6C3697-537E-406D-BA31-D8FC4F7CA7BA}" dt="2023-04-06T19:49:44.349" v="2010" actId="478"/>
          <ac:spMkLst>
            <pc:docMk/>
            <pc:sldMk cId="1797999038" sldId="2076138243"/>
            <ac:spMk id="88" creationId="{C5370FF8-9CF9-DF56-38EB-7F4946969D56}"/>
          </ac:spMkLst>
        </pc:spChg>
        <pc:spChg chg="del mod">
          <ac:chgData name="Anne Krupke" userId="3e21586d-183f-4a88-9690-df4875223c52" providerId="ADAL" clId="{8E6C3697-537E-406D-BA31-D8FC4F7CA7BA}" dt="2023-04-06T19:47:45.299" v="1866" actId="21"/>
          <ac:spMkLst>
            <pc:docMk/>
            <pc:sldMk cId="1797999038" sldId="2076138243"/>
            <ac:spMk id="89" creationId="{267F50D7-23BF-1036-6A37-ADF80CFD503A}"/>
          </ac:spMkLst>
        </pc:spChg>
        <pc:spChg chg="mod">
          <ac:chgData name="Anne Krupke" userId="3e21586d-183f-4a88-9690-df4875223c52" providerId="ADAL" clId="{8E6C3697-537E-406D-BA31-D8FC4F7CA7BA}" dt="2023-04-06T20:01:17.795" v="2455" actId="403"/>
          <ac:spMkLst>
            <pc:docMk/>
            <pc:sldMk cId="1797999038" sldId="2076138243"/>
            <ac:spMk id="90" creationId="{73620F1D-425E-82D8-3466-DA5D9F21B266}"/>
          </ac:spMkLst>
        </pc:spChg>
        <pc:spChg chg="del mod">
          <ac:chgData name="Anne Krupke" userId="3e21586d-183f-4a88-9690-df4875223c52" providerId="ADAL" clId="{8E6C3697-537E-406D-BA31-D8FC4F7CA7BA}" dt="2023-04-06T19:54:02.431" v="2326" actId="478"/>
          <ac:spMkLst>
            <pc:docMk/>
            <pc:sldMk cId="1797999038" sldId="2076138243"/>
            <ac:spMk id="91" creationId="{C224BE95-063F-1CF6-2D76-1FFFA182EF7B}"/>
          </ac:spMkLst>
        </pc:spChg>
        <pc:spChg chg="mod">
          <ac:chgData name="Anne Krupke" userId="3e21586d-183f-4a88-9690-df4875223c52" providerId="ADAL" clId="{8E6C3697-537E-406D-BA31-D8FC4F7CA7BA}" dt="2023-04-06T20:01:55.496" v="2457" actId="1076"/>
          <ac:spMkLst>
            <pc:docMk/>
            <pc:sldMk cId="1797999038" sldId="2076138243"/>
            <ac:spMk id="92" creationId="{2178ADD9-F6E9-F60C-E850-BA80B6EE5E87}"/>
          </ac:spMkLst>
        </pc:spChg>
        <pc:spChg chg="del mod">
          <ac:chgData name="Anne Krupke" userId="3e21586d-183f-4a88-9690-df4875223c52" providerId="ADAL" clId="{8E6C3697-537E-406D-BA31-D8FC4F7CA7BA}" dt="2023-04-06T19:53:56.632" v="2322" actId="478"/>
          <ac:spMkLst>
            <pc:docMk/>
            <pc:sldMk cId="1797999038" sldId="2076138243"/>
            <ac:spMk id="93" creationId="{D3C5829D-9BA9-0E09-DF70-C6BB0BD58981}"/>
          </ac:spMkLst>
        </pc:spChg>
        <pc:spChg chg="mod">
          <ac:chgData name="Anne Krupke" userId="3e21586d-183f-4a88-9690-df4875223c52" providerId="ADAL" clId="{8E6C3697-537E-406D-BA31-D8FC4F7CA7BA}" dt="2023-04-06T20:01:17.795" v="2455" actId="403"/>
          <ac:spMkLst>
            <pc:docMk/>
            <pc:sldMk cId="1797999038" sldId="2076138243"/>
            <ac:spMk id="96" creationId="{933830CD-C7EB-1769-C701-9E0568A12288}"/>
          </ac:spMkLst>
        </pc:spChg>
        <pc:spChg chg="mod">
          <ac:chgData name="Anne Krupke" userId="3e21586d-183f-4a88-9690-df4875223c52" providerId="ADAL" clId="{8E6C3697-537E-406D-BA31-D8FC4F7CA7BA}" dt="2023-04-06T20:01:17.795" v="2455" actId="403"/>
          <ac:spMkLst>
            <pc:docMk/>
            <pc:sldMk cId="1797999038" sldId="2076138243"/>
            <ac:spMk id="97" creationId="{2FA87F6F-AB28-A1F1-33E7-B4E51812ED87}"/>
          </ac:spMkLst>
        </pc:spChg>
        <pc:spChg chg="mod">
          <ac:chgData name="Anne Krupke" userId="3e21586d-183f-4a88-9690-df4875223c52" providerId="ADAL" clId="{8E6C3697-537E-406D-BA31-D8FC4F7CA7BA}" dt="2023-04-06T22:15:55.799" v="2519" actId="20577"/>
          <ac:spMkLst>
            <pc:docMk/>
            <pc:sldMk cId="1797999038" sldId="2076138243"/>
            <ac:spMk id="98" creationId="{92803DB4-0AFA-48E9-DB3D-F1A7EBDCB888}"/>
          </ac:spMkLst>
        </pc:spChg>
        <pc:spChg chg="mod">
          <ac:chgData name="Anne Krupke" userId="3e21586d-183f-4a88-9690-df4875223c52" providerId="ADAL" clId="{8E6C3697-537E-406D-BA31-D8FC4F7CA7BA}" dt="2023-04-06T22:16:01.938" v="2543" actId="20577"/>
          <ac:spMkLst>
            <pc:docMk/>
            <pc:sldMk cId="1797999038" sldId="2076138243"/>
            <ac:spMk id="99" creationId="{943185E0-7A88-C443-B781-B91F19277AFD}"/>
          </ac:spMkLst>
        </pc:spChg>
        <pc:spChg chg="mod">
          <ac:chgData name="Anne Krupke" userId="3e21586d-183f-4a88-9690-df4875223c52" providerId="ADAL" clId="{8E6C3697-537E-406D-BA31-D8FC4F7CA7BA}" dt="2023-04-06T22:22:04.390" v="2661" actId="20577"/>
          <ac:spMkLst>
            <pc:docMk/>
            <pc:sldMk cId="1797999038" sldId="2076138243"/>
            <ac:spMk id="100" creationId="{93817FB8-E531-928E-EDCA-28D15D385FDA}"/>
          </ac:spMkLst>
        </pc:spChg>
        <pc:spChg chg="del mod">
          <ac:chgData name="Anne Krupke" userId="3e21586d-183f-4a88-9690-df4875223c52" providerId="ADAL" clId="{8E6C3697-537E-406D-BA31-D8FC4F7CA7BA}" dt="2023-04-06T19:53:01.414" v="2267" actId="21"/>
          <ac:spMkLst>
            <pc:docMk/>
            <pc:sldMk cId="1797999038" sldId="2076138243"/>
            <ac:spMk id="101" creationId="{4A4E0292-AAEF-C6AA-BCAA-C1DE23CF57AE}"/>
          </ac:spMkLst>
        </pc:spChg>
        <pc:spChg chg="del">
          <ac:chgData name="Anne Krupke" userId="3e21586d-183f-4a88-9690-df4875223c52" providerId="ADAL" clId="{8E6C3697-537E-406D-BA31-D8FC4F7CA7BA}" dt="2023-04-06T19:53:12.300" v="2271" actId="478"/>
          <ac:spMkLst>
            <pc:docMk/>
            <pc:sldMk cId="1797999038" sldId="2076138243"/>
            <ac:spMk id="102" creationId="{4594E51A-6511-0B28-4EDE-34C7F9432A71}"/>
          </ac:spMkLst>
        </pc:spChg>
        <pc:spChg chg="mod">
          <ac:chgData name="Anne Krupke" userId="3e21586d-183f-4a88-9690-df4875223c52" providerId="ADAL" clId="{8E6C3697-537E-406D-BA31-D8FC4F7CA7BA}" dt="2023-04-06T22:23:37.448" v="2671" actId="207"/>
          <ac:spMkLst>
            <pc:docMk/>
            <pc:sldMk cId="1797999038" sldId="2076138243"/>
            <ac:spMk id="103" creationId="{F9C27996-6479-D252-639B-594F2BB9FF31}"/>
          </ac:spMkLst>
        </pc:spChg>
        <pc:spChg chg="del">
          <ac:chgData name="Anne Krupke" userId="3e21586d-183f-4a88-9690-df4875223c52" providerId="ADAL" clId="{8E6C3697-537E-406D-BA31-D8FC4F7CA7BA}" dt="2023-04-06T19:54:01.107" v="2325" actId="478"/>
          <ac:spMkLst>
            <pc:docMk/>
            <pc:sldMk cId="1797999038" sldId="2076138243"/>
            <ac:spMk id="191" creationId="{CEBAF7B4-65EF-C2F6-A6F3-DE6E6DE09AB2}"/>
          </ac:spMkLst>
        </pc:spChg>
        <pc:spChg chg="del">
          <ac:chgData name="Anne Krupke" userId="3e21586d-183f-4a88-9690-df4875223c52" providerId="ADAL" clId="{8E6C3697-537E-406D-BA31-D8FC4F7CA7BA}" dt="2023-04-06T19:53:59.817" v="2324" actId="478"/>
          <ac:spMkLst>
            <pc:docMk/>
            <pc:sldMk cId="1797999038" sldId="2076138243"/>
            <ac:spMk id="192" creationId="{62F87F17-F3FE-4DBF-739D-32B31C4F6D55}"/>
          </ac:spMkLst>
        </pc:spChg>
        <pc:cxnChg chg="add mod">
          <ac:chgData name="Anne Krupke" userId="3e21586d-183f-4a88-9690-df4875223c52" providerId="ADAL" clId="{8E6C3697-537E-406D-BA31-D8FC4F7CA7BA}" dt="2023-04-10T20:57:30.752" v="2680" actId="1582"/>
          <ac:cxnSpMkLst>
            <pc:docMk/>
            <pc:sldMk cId="1797999038" sldId="2076138243"/>
            <ac:cxnSpMk id="4" creationId="{CEE7DF33-DF45-CC49-1AFD-6D31D0E648D7}"/>
          </ac:cxnSpMkLst>
        </pc:cxnChg>
        <pc:cxnChg chg="mod">
          <ac:chgData name="Anne Krupke" userId="3e21586d-183f-4a88-9690-df4875223c52" providerId="ADAL" clId="{8E6C3697-537E-406D-BA31-D8FC4F7CA7BA}" dt="2023-04-10T20:57:30.752" v="2680" actId="1582"/>
          <ac:cxnSpMkLst>
            <pc:docMk/>
            <pc:sldMk cId="1797999038" sldId="2076138243"/>
            <ac:cxnSpMk id="5" creationId="{1FDCD794-5302-36D6-251D-FB5C2883547E}"/>
          </ac:cxnSpMkLst>
        </pc:cxnChg>
        <pc:cxnChg chg="add mod">
          <ac:chgData name="Anne Krupke" userId="3e21586d-183f-4a88-9690-df4875223c52" providerId="ADAL" clId="{8E6C3697-537E-406D-BA31-D8FC4F7CA7BA}" dt="2023-04-10T20:57:30.752" v="2680" actId="1582"/>
          <ac:cxnSpMkLst>
            <pc:docMk/>
            <pc:sldMk cId="1797999038" sldId="2076138243"/>
            <ac:cxnSpMk id="37" creationId="{6E11EB7A-E0E5-5A19-C6F4-E13B6A555002}"/>
          </ac:cxnSpMkLst>
        </pc:cxnChg>
        <pc:cxnChg chg="add mod">
          <ac:chgData name="Anne Krupke" userId="3e21586d-183f-4a88-9690-df4875223c52" providerId="ADAL" clId="{8E6C3697-537E-406D-BA31-D8FC4F7CA7BA}" dt="2023-04-10T20:57:30.752" v="2680" actId="1582"/>
          <ac:cxnSpMkLst>
            <pc:docMk/>
            <pc:sldMk cId="1797999038" sldId="2076138243"/>
            <ac:cxnSpMk id="39" creationId="{E442F034-D0C3-DC75-B3CA-59706E07709A}"/>
          </ac:cxnSpMkLst>
        </pc:cxnChg>
        <pc:cxnChg chg="add mod">
          <ac:chgData name="Anne Krupke" userId="3e21586d-183f-4a88-9690-df4875223c52" providerId="ADAL" clId="{8E6C3697-537E-406D-BA31-D8FC4F7CA7BA}" dt="2023-04-10T20:57:30.752" v="2680" actId="1582"/>
          <ac:cxnSpMkLst>
            <pc:docMk/>
            <pc:sldMk cId="1797999038" sldId="2076138243"/>
            <ac:cxnSpMk id="42" creationId="{63E793D1-B865-3B67-B118-91916AB0D998}"/>
          </ac:cxnSpMkLst>
        </pc:cxnChg>
        <pc:cxnChg chg="add mod">
          <ac:chgData name="Anne Krupke" userId="3e21586d-183f-4a88-9690-df4875223c52" providerId="ADAL" clId="{8E6C3697-537E-406D-BA31-D8FC4F7CA7BA}" dt="2023-04-10T20:57:30.752" v="2680" actId="1582"/>
          <ac:cxnSpMkLst>
            <pc:docMk/>
            <pc:sldMk cId="1797999038" sldId="2076138243"/>
            <ac:cxnSpMk id="44" creationId="{14772ACD-28A1-10A5-4BC9-70CE7179FF81}"/>
          </ac:cxnSpMkLst>
        </pc:cxnChg>
        <pc:cxnChg chg="add mod">
          <ac:chgData name="Anne Krupke" userId="3e21586d-183f-4a88-9690-df4875223c52" providerId="ADAL" clId="{8E6C3697-537E-406D-BA31-D8FC4F7CA7BA}" dt="2023-04-10T20:57:30.752" v="2680" actId="1582"/>
          <ac:cxnSpMkLst>
            <pc:docMk/>
            <pc:sldMk cId="1797999038" sldId="2076138243"/>
            <ac:cxnSpMk id="46" creationId="{6E75429D-B4F8-B6EC-8EE5-EB4E3EB230F4}"/>
          </ac:cxnSpMkLst>
        </pc:cxnChg>
        <pc:cxnChg chg="add mod">
          <ac:chgData name="Anne Krupke" userId="3e21586d-183f-4a88-9690-df4875223c52" providerId="ADAL" clId="{8E6C3697-537E-406D-BA31-D8FC4F7CA7BA}" dt="2023-04-10T20:57:30.752" v="2680" actId="1582"/>
          <ac:cxnSpMkLst>
            <pc:docMk/>
            <pc:sldMk cId="1797999038" sldId="2076138243"/>
            <ac:cxnSpMk id="55" creationId="{6D4D99A7-05E4-D77F-A423-DF5AF09C99BA}"/>
          </ac:cxnSpMkLst>
        </pc:cxnChg>
        <pc:cxnChg chg="mod">
          <ac:chgData name="Anne Krupke" userId="3e21586d-183f-4a88-9690-df4875223c52" providerId="ADAL" clId="{8E6C3697-537E-406D-BA31-D8FC4F7CA7BA}" dt="2023-04-10T20:57:30.752" v="2680" actId="1582"/>
          <ac:cxnSpMkLst>
            <pc:docMk/>
            <pc:sldMk cId="1797999038" sldId="2076138243"/>
            <ac:cxnSpMk id="107" creationId="{E8D736EC-C193-0C5A-AAEA-934FE7591081}"/>
          </ac:cxnSpMkLst>
        </pc:cxnChg>
        <pc:cxnChg chg="mod">
          <ac:chgData name="Anne Krupke" userId="3e21586d-183f-4a88-9690-df4875223c52" providerId="ADAL" clId="{8E6C3697-537E-406D-BA31-D8FC4F7CA7BA}" dt="2023-04-10T20:57:30.752" v="2680" actId="1582"/>
          <ac:cxnSpMkLst>
            <pc:docMk/>
            <pc:sldMk cId="1797999038" sldId="2076138243"/>
            <ac:cxnSpMk id="109" creationId="{B3681019-2410-6307-FEE7-E30068D3ADC1}"/>
          </ac:cxnSpMkLst>
        </pc:cxnChg>
        <pc:cxnChg chg="del mod">
          <ac:chgData name="Anne Krupke" userId="3e21586d-183f-4a88-9690-df4875223c52" providerId="ADAL" clId="{8E6C3697-537E-406D-BA31-D8FC4F7CA7BA}" dt="2023-04-06T19:56:36.962" v="2351" actId="478"/>
          <ac:cxnSpMkLst>
            <pc:docMk/>
            <pc:sldMk cId="1797999038" sldId="2076138243"/>
            <ac:cxnSpMk id="112" creationId="{C498CCA6-99BE-27F5-71B9-735DD54F7037}"/>
          </ac:cxnSpMkLst>
        </pc:cxnChg>
        <pc:cxnChg chg="add mod">
          <ac:chgData name="Anne Krupke" userId="3e21586d-183f-4a88-9690-df4875223c52" providerId="ADAL" clId="{8E6C3697-537E-406D-BA31-D8FC4F7CA7BA}" dt="2023-04-10T20:57:30.752" v="2680" actId="1582"/>
          <ac:cxnSpMkLst>
            <pc:docMk/>
            <pc:sldMk cId="1797999038" sldId="2076138243"/>
            <ac:cxnSpMk id="113" creationId="{E7B05F0C-0CF0-D442-2C48-358267853FCF}"/>
          </ac:cxnSpMkLst>
        </pc:cxnChg>
        <pc:cxnChg chg="add mod">
          <ac:chgData name="Anne Krupke" userId="3e21586d-183f-4a88-9690-df4875223c52" providerId="ADAL" clId="{8E6C3697-537E-406D-BA31-D8FC4F7CA7BA}" dt="2023-04-10T20:57:30.752" v="2680" actId="1582"/>
          <ac:cxnSpMkLst>
            <pc:docMk/>
            <pc:sldMk cId="1797999038" sldId="2076138243"/>
            <ac:cxnSpMk id="115" creationId="{0CF5CDF0-D35B-50B3-EE00-74D8F457E1A0}"/>
          </ac:cxnSpMkLst>
        </pc:cxnChg>
        <pc:cxnChg chg="mod">
          <ac:chgData name="Anne Krupke" userId="3e21586d-183f-4a88-9690-df4875223c52" providerId="ADAL" clId="{8E6C3697-537E-406D-BA31-D8FC4F7CA7BA}" dt="2023-04-10T20:57:30.752" v="2680" actId="1582"/>
          <ac:cxnSpMkLst>
            <pc:docMk/>
            <pc:sldMk cId="1797999038" sldId="2076138243"/>
            <ac:cxnSpMk id="116" creationId="{F64EAC6D-B976-98BC-94A9-3F3FBD8F4DB9}"/>
          </ac:cxnSpMkLst>
        </pc:cxnChg>
        <pc:cxnChg chg="add mod">
          <ac:chgData name="Anne Krupke" userId="3e21586d-183f-4a88-9690-df4875223c52" providerId="ADAL" clId="{8E6C3697-537E-406D-BA31-D8FC4F7CA7BA}" dt="2023-04-10T20:57:30.752" v="2680" actId="1582"/>
          <ac:cxnSpMkLst>
            <pc:docMk/>
            <pc:sldMk cId="1797999038" sldId="2076138243"/>
            <ac:cxnSpMk id="119" creationId="{0B069A00-CD7F-670F-0443-79DF0169FA25}"/>
          </ac:cxnSpMkLst>
        </pc:cxnChg>
        <pc:cxnChg chg="add mod">
          <ac:chgData name="Anne Krupke" userId="3e21586d-183f-4a88-9690-df4875223c52" providerId="ADAL" clId="{8E6C3697-537E-406D-BA31-D8FC4F7CA7BA}" dt="2023-04-10T20:57:30.752" v="2680" actId="1582"/>
          <ac:cxnSpMkLst>
            <pc:docMk/>
            <pc:sldMk cId="1797999038" sldId="2076138243"/>
            <ac:cxnSpMk id="121" creationId="{F7BEEC73-F9BA-D439-CD2D-5FE832391007}"/>
          </ac:cxnSpMkLst>
        </pc:cxnChg>
        <pc:cxnChg chg="del mod">
          <ac:chgData name="Anne Krupke" userId="3e21586d-183f-4a88-9690-df4875223c52" providerId="ADAL" clId="{8E6C3697-537E-406D-BA31-D8FC4F7CA7BA}" dt="2023-04-06T19:47:42.325" v="1863" actId="478"/>
          <ac:cxnSpMkLst>
            <pc:docMk/>
            <pc:sldMk cId="1797999038" sldId="2076138243"/>
            <ac:cxnSpMk id="124" creationId="{26498058-C5F3-DB9B-DDEC-6D0F4A4A8BE2}"/>
          </ac:cxnSpMkLst>
        </pc:cxnChg>
        <pc:cxnChg chg="add mod">
          <ac:chgData name="Anne Krupke" userId="3e21586d-183f-4a88-9690-df4875223c52" providerId="ADAL" clId="{8E6C3697-537E-406D-BA31-D8FC4F7CA7BA}" dt="2023-04-10T20:57:30.752" v="2680" actId="1582"/>
          <ac:cxnSpMkLst>
            <pc:docMk/>
            <pc:sldMk cId="1797999038" sldId="2076138243"/>
            <ac:cxnSpMk id="125" creationId="{66F6594F-8296-3ED9-520B-688251BB4913}"/>
          </ac:cxnSpMkLst>
        </pc:cxnChg>
        <pc:cxnChg chg="del mod">
          <ac:chgData name="Anne Krupke" userId="3e21586d-183f-4a88-9690-df4875223c52" providerId="ADAL" clId="{8E6C3697-537E-406D-BA31-D8FC4F7CA7BA}" dt="2023-04-06T19:47:43.266" v="1864" actId="478"/>
          <ac:cxnSpMkLst>
            <pc:docMk/>
            <pc:sldMk cId="1797999038" sldId="2076138243"/>
            <ac:cxnSpMk id="127" creationId="{2A314715-7308-1DDB-92FA-5562E6765CD5}"/>
          </ac:cxnSpMkLst>
        </pc:cxnChg>
        <pc:cxnChg chg="add mod">
          <ac:chgData name="Anne Krupke" userId="3e21586d-183f-4a88-9690-df4875223c52" providerId="ADAL" clId="{8E6C3697-537E-406D-BA31-D8FC4F7CA7BA}" dt="2023-04-10T20:57:30.752" v="2680" actId="1582"/>
          <ac:cxnSpMkLst>
            <pc:docMk/>
            <pc:sldMk cId="1797999038" sldId="2076138243"/>
            <ac:cxnSpMk id="129" creationId="{8BD7F13F-3A78-F756-9DF1-D3E4F792C843}"/>
          </ac:cxnSpMkLst>
        </pc:cxnChg>
        <pc:cxnChg chg="del mod">
          <ac:chgData name="Anne Krupke" userId="3e21586d-183f-4a88-9690-df4875223c52" providerId="ADAL" clId="{8E6C3697-537E-406D-BA31-D8FC4F7CA7BA}" dt="2023-04-06T19:49:53.499" v="2013" actId="478"/>
          <ac:cxnSpMkLst>
            <pc:docMk/>
            <pc:sldMk cId="1797999038" sldId="2076138243"/>
            <ac:cxnSpMk id="130" creationId="{952A6EDC-F826-B82C-8F9D-E862C95C9871}"/>
          </ac:cxnSpMkLst>
        </pc:cxnChg>
        <pc:cxnChg chg="mod">
          <ac:chgData name="Anne Krupke" userId="3e21586d-183f-4a88-9690-df4875223c52" providerId="ADAL" clId="{8E6C3697-537E-406D-BA31-D8FC4F7CA7BA}" dt="2023-04-10T20:57:30.752" v="2680" actId="1582"/>
          <ac:cxnSpMkLst>
            <pc:docMk/>
            <pc:sldMk cId="1797999038" sldId="2076138243"/>
            <ac:cxnSpMk id="133" creationId="{2868DAF5-B97D-38DA-C7EE-A63F5CD86526}"/>
          </ac:cxnSpMkLst>
        </pc:cxnChg>
        <pc:cxnChg chg="del mod">
          <ac:chgData name="Anne Krupke" userId="3e21586d-183f-4a88-9690-df4875223c52" providerId="ADAL" clId="{8E6C3697-537E-406D-BA31-D8FC4F7CA7BA}" dt="2023-04-06T19:49:52.484" v="2012" actId="478"/>
          <ac:cxnSpMkLst>
            <pc:docMk/>
            <pc:sldMk cId="1797999038" sldId="2076138243"/>
            <ac:cxnSpMk id="136" creationId="{B7C203A8-23BD-261E-1401-353DA71F269D}"/>
          </ac:cxnSpMkLst>
        </pc:cxnChg>
        <pc:cxnChg chg="add mod">
          <ac:chgData name="Anne Krupke" userId="3e21586d-183f-4a88-9690-df4875223c52" providerId="ADAL" clId="{8E6C3697-537E-406D-BA31-D8FC4F7CA7BA}" dt="2023-04-10T20:57:30.752" v="2680" actId="1582"/>
          <ac:cxnSpMkLst>
            <pc:docMk/>
            <pc:sldMk cId="1797999038" sldId="2076138243"/>
            <ac:cxnSpMk id="139" creationId="{83C84E8D-F8E3-C5DA-EA36-D56B6279B9E8}"/>
          </ac:cxnSpMkLst>
        </pc:cxnChg>
        <pc:cxnChg chg="mod">
          <ac:chgData name="Anne Krupke" userId="3e21586d-183f-4a88-9690-df4875223c52" providerId="ADAL" clId="{8E6C3697-537E-406D-BA31-D8FC4F7CA7BA}" dt="2023-04-10T20:57:30.752" v="2680" actId="1582"/>
          <ac:cxnSpMkLst>
            <pc:docMk/>
            <pc:sldMk cId="1797999038" sldId="2076138243"/>
            <ac:cxnSpMk id="140" creationId="{11587CE9-C80C-37BB-642A-6FCB00D1C317}"/>
          </ac:cxnSpMkLst>
        </pc:cxnChg>
        <pc:cxnChg chg="add mod">
          <ac:chgData name="Anne Krupke" userId="3e21586d-183f-4a88-9690-df4875223c52" providerId="ADAL" clId="{8E6C3697-537E-406D-BA31-D8FC4F7CA7BA}" dt="2023-04-10T20:57:30.752" v="2680" actId="1582"/>
          <ac:cxnSpMkLst>
            <pc:docMk/>
            <pc:sldMk cId="1797999038" sldId="2076138243"/>
            <ac:cxnSpMk id="142" creationId="{9609520A-847C-8552-44D5-3429363CCA63}"/>
          </ac:cxnSpMkLst>
        </pc:cxnChg>
        <pc:cxnChg chg="mod">
          <ac:chgData name="Anne Krupke" userId="3e21586d-183f-4a88-9690-df4875223c52" providerId="ADAL" clId="{8E6C3697-537E-406D-BA31-D8FC4F7CA7BA}" dt="2023-04-10T20:57:30.752" v="2680" actId="1582"/>
          <ac:cxnSpMkLst>
            <pc:docMk/>
            <pc:sldMk cId="1797999038" sldId="2076138243"/>
            <ac:cxnSpMk id="144" creationId="{6AF07446-C524-0C6C-A3A6-019B137230B9}"/>
          </ac:cxnSpMkLst>
        </pc:cxnChg>
        <pc:cxnChg chg="mod">
          <ac:chgData name="Anne Krupke" userId="3e21586d-183f-4a88-9690-df4875223c52" providerId="ADAL" clId="{8E6C3697-537E-406D-BA31-D8FC4F7CA7BA}" dt="2023-04-10T20:57:30.752" v="2680" actId="1582"/>
          <ac:cxnSpMkLst>
            <pc:docMk/>
            <pc:sldMk cId="1797999038" sldId="2076138243"/>
            <ac:cxnSpMk id="148" creationId="{5DAE399D-CC47-D3ED-87C4-9A67F8FDACA8}"/>
          </ac:cxnSpMkLst>
        </pc:cxnChg>
        <pc:cxnChg chg="mod">
          <ac:chgData name="Anne Krupke" userId="3e21586d-183f-4a88-9690-df4875223c52" providerId="ADAL" clId="{8E6C3697-537E-406D-BA31-D8FC4F7CA7BA}" dt="2023-04-10T20:57:30.752" v="2680" actId="1582"/>
          <ac:cxnSpMkLst>
            <pc:docMk/>
            <pc:sldMk cId="1797999038" sldId="2076138243"/>
            <ac:cxnSpMk id="151" creationId="{D1D6538B-53FB-19BB-9D8B-4548933E7834}"/>
          </ac:cxnSpMkLst>
        </pc:cxnChg>
        <pc:cxnChg chg="del mod">
          <ac:chgData name="Anne Krupke" userId="3e21586d-183f-4a88-9690-df4875223c52" providerId="ADAL" clId="{8E6C3697-537E-406D-BA31-D8FC4F7CA7BA}" dt="2023-04-06T19:53:14.216" v="2272" actId="478"/>
          <ac:cxnSpMkLst>
            <pc:docMk/>
            <pc:sldMk cId="1797999038" sldId="2076138243"/>
            <ac:cxnSpMk id="154" creationId="{DBCC50F9-5F27-FA2A-CCF2-76A759D40224}"/>
          </ac:cxnSpMkLst>
        </pc:cxnChg>
        <pc:cxnChg chg="mod">
          <ac:chgData name="Anne Krupke" userId="3e21586d-183f-4a88-9690-df4875223c52" providerId="ADAL" clId="{8E6C3697-537E-406D-BA31-D8FC4F7CA7BA}" dt="2023-04-10T20:57:30.752" v="2680" actId="1582"/>
          <ac:cxnSpMkLst>
            <pc:docMk/>
            <pc:sldMk cId="1797999038" sldId="2076138243"/>
            <ac:cxnSpMk id="157" creationId="{3424A798-B3F0-E95A-5AB5-2EEF34521948}"/>
          </ac:cxnSpMkLst>
        </pc:cxnChg>
        <pc:cxnChg chg="add mod">
          <ac:chgData name="Anne Krupke" userId="3e21586d-183f-4a88-9690-df4875223c52" providerId="ADAL" clId="{8E6C3697-537E-406D-BA31-D8FC4F7CA7BA}" dt="2023-04-10T20:57:30.752" v="2680" actId="1582"/>
          <ac:cxnSpMkLst>
            <pc:docMk/>
            <pc:sldMk cId="1797999038" sldId="2076138243"/>
            <ac:cxnSpMk id="158" creationId="{D5A97BF7-7B0F-2CF9-8EA8-82E874CAE5CE}"/>
          </ac:cxnSpMkLst>
        </pc:cxnChg>
        <pc:cxnChg chg="del mod">
          <ac:chgData name="Anne Krupke" userId="3e21586d-183f-4a88-9690-df4875223c52" providerId="ADAL" clId="{8E6C3697-537E-406D-BA31-D8FC4F7CA7BA}" dt="2023-04-06T19:50:42.778" v="2046" actId="478"/>
          <ac:cxnSpMkLst>
            <pc:docMk/>
            <pc:sldMk cId="1797999038" sldId="2076138243"/>
            <ac:cxnSpMk id="160" creationId="{9AACDB20-E67C-DE0F-6DB9-C475C7F32928}"/>
          </ac:cxnSpMkLst>
        </pc:cxnChg>
        <pc:cxnChg chg="del mod">
          <ac:chgData name="Anne Krupke" userId="3e21586d-183f-4a88-9690-df4875223c52" providerId="ADAL" clId="{8E6C3697-537E-406D-BA31-D8FC4F7CA7BA}" dt="2023-04-06T19:54:08.956" v="2328" actId="478"/>
          <ac:cxnSpMkLst>
            <pc:docMk/>
            <pc:sldMk cId="1797999038" sldId="2076138243"/>
            <ac:cxnSpMk id="163" creationId="{0C6B2B53-5C38-905B-33C5-6D8A6EF143B0}"/>
          </ac:cxnSpMkLst>
        </pc:cxnChg>
        <pc:cxnChg chg="del mod">
          <ac:chgData name="Anne Krupke" userId="3e21586d-183f-4a88-9690-df4875223c52" providerId="ADAL" clId="{8E6C3697-537E-406D-BA31-D8FC4F7CA7BA}" dt="2023-04-06T19:53:58.458" v="2323" actId="478"/>
          <ac:cxnSpMkLst>
            <pc:docMk/>
            <pc:sldMk cId="1797999038" sldId="2076138243"/>
            <ac:cxnSpMk id="166" creationId="{D5AAD7C6-E011-5110-271B-8F413C9E8636}"/>
          </ac:cxnSpMkLst>
        </pc:cxnChg>
        <pc:cxnChg chg="del mod">
          <ac:chgData name="Anne Krupke" userId="3e21586d-183f-4a88-9690-df4875223c52" providerId="ADAL" clId="{8E6C3697-537E-406D-BA31-D8FC4F7CA7BA}" dt="2023-04-06T19:54:04.844" v="2327" actId="478"/>
          <ac:cxnSpMkLst>
            <pc:docMk/>
            <pc:sldMk cId="1797999038" sldId="2076138243"/>
            <ac:cxnSpMk id="169" creationId="{55367C5C-4816-3DD7-D425-AA72E2E1572A}"/>
          </ac:cxnSpMkLst>
        </pc:cxnChg>
        <pc:cxnChg chg="del mod">
          <ac:chgData name="Anne Krupke" userId="3e21586d-183f-4a88-9690-df4875223c52" providerId="ADAL" clId="{8E6C3697-537E-406D-BA31-D8FC4F7CA7BA}" dt="2023-04-06T19:56:51.239" v="2356" actId="478"/>
          <ac:cxnSpMkLst>
            <pc:docMk/>
            <pc:sldMk cId="1797999038" sldId="2076138243"/>
            <ac:cxnSpMk id="175" creationId="{BCAF2AD1-264A-AA6D-EF87-0DDA73BADBDC}"/>
          </ac:cxnSpMkLst>
        </pc:cxnChg>
        <pc:cxnChg chg="del mod">
          <ac:chgData name="Anne Krupke" userId="3e21586d-183f-4a88-9690-df4875223c52" providerId="ADAL" clId="{8E6C3697-537E-406D-BA31-D8FC4F7CA7BA}" dt="2023-04-06T19:56:50.453" v="2355" actId="478"/>
          <ac:cxnSpMkLst>
            <pc:docMk/>
            <pc:sldMk cId="1797999038" sldId="2076138243"/>
            <ac:cxnSpMk id="176" creationId="{F66B0D3A-1044-27DD-7156-93EB51B9B712}"/>
          </ac:cxnSpMkLst>
        </pc:cxnChg>
        <pc:cxnChg chg="del mod">
          <ac:chgData name="Anne Krupke" userId="3e21586d-183f-4a88-9690-df4875223c52" providerId="ADAL" clId="{8E6C3697-537E-406D-BA31-D8FC4F7CA7BA}" dt="2023-04-06T19:56:49.648" v="2354" actId="478"/>
          <ac:cxnSpMkLst>
            <pc:docMk/>
            <pc:sldMk cId="1797999038" sldId="2076138243"/>
            <ac:cxnSpMk id="183" creationId="{E3D7E647-9C44-0B39-649B-1ACA3B86639B}"/>
          </ac:cxnSpMkLst>
        </pc:cxnChg>
        <pc:cxnChg chg="del mod">
          <ac:chgData name="Anne Krupke" userId="3e21586d-183f-4a88-9690-df4875223c52" providerId="ADAL" clId="{8E6C3697-537E-406D-BA31-D8FC4F7CA7BA}" dt="2023-04-06T19:56:48.895" v="2353" actId="478"/>
          <ac:cxnSpMkLst>
            <pc:docMk/>
            <pc:sldMk cId="1797999038" sldId="2076138243"/>
            <ac:cxnSpMk id="187" creationId="{52BBCA5B-2E6C-3DEF-95A8-178189F2D8B2}"/>
          </ac:cxnSpMkLst>
        </pc:cxnChg>
      </pc:sldChg>
      <pc:sldChg chg="modSp mod">
        <pc:chgData name="Anne Krupke" userId="3e21586d-183f-4a88-9690-df4875223c52" providerId="ADAL" clId="{8E6C3697-537E-406D-BA31-D8FC4F7CA7BA}" dt="2023-03-21T16:15:49.110" v="468" actId="5736"/>
        <pc:sldMkLst>
          <pc:docMk/>
          <pc:sldMk cId="1271451233" sldId="2076138244"/>
        </pc:sldMkLst>
        <pc:graphicFrameChg chg="mod">
          <ac:chgData name="Anne Krupke" userId="3e21586d-183f-4a88-9690-df4875223c52" providerId="ADAL" clId="{8E6C3697-537E-406D-BA31-D8FC4F7CA7BA}" dt="2023-03-21T16:15:49.110" v="468" actId="5736"/>
          <ac:graphicFrameMkLst>
            <pc:docMk/>
            <pc:sldMk cId="1271451233" sldId="2076138244"/>
            <ac:graphicFrameMk id="2" creationId="{BB00BB58-6378-5751-7743-7F0F64512170}"/>
          </ac:graphicFrameMkLst>
        </pc:graphicFrameChg>
      </pc:sldChg>
      <pc:sldChg chg="addSp delSp modSp add mod">
        <pc:chgData name="Anne Krupke" userId="3e21586d-183f-4a88-9690-df4875223c52" providerId="ADAL" clId="{8E6C3697-537E-406D-BA31-D8FC4F7CA7BA}" dt="2023-04-06T22:23:57.233" v="2674" actId="207"/>
        <pc:sldMkLst>
          <pc:docMk/>
          <pc:sldMk cId="1469735910" sldId="2076138245"/>
        </pc:sldMkLst>
        <pc:spChg chg="mod">
          <ac:chgData name="Anne Krupke" userId="3e21586d-183f-4a88-9690-df4875223c52" providerId="ADAL" clId="{8E6C3697-537E-406D-BA31-D8FC4F7CA7BA}" dt="2023-03-21T18:23:36.270" v="1062" actId="552"/>
          <ac:spMkLst>
            <pc:docMk/>
            <pc:sldMk cId="1469735910" sldId="2076138245"/>
            <ac:spMk id="2" creationId="{77611BAB-AAFD-6C56-F99A-54C577DB5C04}"/>
          </ac:spMkLst>
        </pc:spChg>
        <pc:spChg chg="mod">
          <ac:chgData name="Anne Krupke" userId="3e21586d-183f-4a88-9690-df4875223c52" providerId="ADAL" clId="{8E6C3697-537E-406D-BA31-D8FC4F7CA7BA}" dt="2023-03-27T16:20:24.749" v="1411" actId="1037"/>
          <ac:spMkLst>
            <pc:docMk/>
            <pc:sldMk cId="1469735910" sldId="2076138245"/>
            <ac:spMk id="3" creationId="{CCBB280E-03B1-CA3F-BD62-47B36665F73E}"/>
          </ac:spMkLst>
        </pc:spChg>
        <pc:spChg chg="mod">
          <ac:chgData name="Anne Krupke" userId="3e21586d-183f-4a88-9690-df4875223c52" providerId="ADAL" clId="{8E6C3697-537E-406D-BA31-D8FC4F7CA7BA}" dt="2023-03-21T18:23:36.270" v="1062" actId="552"/>
          <ac:spMkLst>
            <pc:docMk/>
            <pc:sldMk cId="1469735910" sldId="2076138245"/>
            <ac:spMk id="4" creationId="{F6BE6398-EF1F-346F-6395-4C00283D5457}"/>
          </ac:spMkLst>
        </pc:spChg>
        <pc:spChg chg="del">
          <ac:chgData name="Anne Krupke" userId="3e21586d-183f-4a88-9690-df4875223c52" providerId="ADAL" clId="{8E6C3697-537E-406D-BA31-D8FC4F7CA7BA}" dt="2023-03-21T18:07:01.435" v="558" actId="478"/>
          <ac:spMkLst>
            <pc:docMk/>
            <pc:sldMk cId="1469735910" sldId="2076138245"/>
            <ac:spMk id="5" creationId="{8EFDAE07-33F9-8DE7-A5F4-222636DC1AFD}"/>
          </ac:spMkLst>
        </pc:spChg>
        <pc:spChg chg="mod">
          <ac:chgData name="Anne Krupke" userId="3e21586d-183f-4a88-9690-df4875223c52" providerId="ADAL" clId="{8E6C3697-537E-406D-BA31-D8FC4F7CA7BA}" dt="2023-03-27T16:20:24.749" v="1411" actId="1037"/>
          <ac:spMkLst>
            <pc:docMk/>
            <pc:sldMk cId="1469735910" sldId="2076138245"/>
            <ac:spMk id="6" creationId="{B4C81F83-956A-B968-8616-1B6660AA9BBC}"/>
          </ac:spMkLst>
        </pc:spChg>
        <pc:spChg chg="del mod">
          <ac:chgData name="Anne Krupke" userId="3e21586d-183f-4a88-9690-df4875223c52" providerId="ADAL" clId="{8E6C3697-537E-406D-BA31-D8FC4F7CA7BA}" dt="2023-03-21T19:55:16.093" v="1239" actId="478"/>
          <ac:spMkLst>
            <pc:docMk/>
            <pc:sldMk cId="1469735910" sldId="2076138245"/>
            <ac:spMk id="7" creationId="{3B767C17-7276-B6E6-CAA0-0455A98A2C13}"/>
          </ac:spMkLst>
        </pc:spChg>
        <pc:spChg chg="mod">
          <ac:chgData name="Anne Krupke" userId="3e21586d-183f-4a88-9690-df4875223c52" providerId="ADAL" clId="{8E6C3697-537E-406D-BA31-D8FC4F7CA7BA}" dt="2023-03-27T16:20:24.749" v="1411" actId="1037"/>
          <ac:spMkLst>
            <pc:docMk/>
            <pc:sldMk cId="1469735910" sldId="2076138245"/>
            <ac:spMk id="8" creationId="{1E699253-F817-DDE9-1146-B934EE228D5A}"/>
          </ac:spMkLst>
        </pc:spChg>
        <pc:spChg chg="mod">
          <ac:chgData name="Anne Krupke" userId="3e21586d-183f-4a88-9690-df4875223c52" providerId="ADAL" clId="{8E6C3697-537E-406D-BA31-D8FC4F7CA7BA}" dt="2023-03-27T16:20:24.749" v="1411" actId="1037"/>
          <ac:spMkLst>
            <pc:docMk/>
            <pc:sldMk cId="1469735910" sldId="2076138245"/>
            <ac:spMk id="9" creationId="{DF1D67DD-1249-A0F4-EE9C-10AAD403A2FB}"/>
          </ac:spMkLst>
        </pc:spChg>
        <pc:spChg chg="mod">
          <ac:chgData name="Anne Krupke" userId="3e21586d-183f-4a88-9690-df4875223c52" providerId="ADAL" clId="{8E6C3697-537E-406D-BA31-D8FC4F7CA7BA}" dt="2023-03-27T16:20:24.749" v="1411" actId="1037"/>
          <ac:spMkLst>
            <pc:docMk/>
            <pc:sldMk cId="1469735910" sldId="2076138245"/>
            <ac:spMk id="10" creationId="{33C3EF5C-72E6-805C-27F9-32FB89E480DC}"/>
          </ac:spMkLst>
        </pc:spChg>
        <pc:spChg chg="mod">
          <ac:chgData name="Anne Krupke" userId="3e21586d-183f-4a88-9690-df4875223c52" providerId="ADAL" clId="{8E6C3697-537E-406D-BA31-D8FC4F7CA7BA}" dt="2023-04-06T22:23:57.233" v="2674" actId="207"/>
          <ac:spMkLst>
            <pc:docMk/>
            <pc:sldMk cId="1469735910" sldId="2076138245"/>
            <ac:spMk id="14" creationId="{CD01E738-6656-CA86-5D6A-21E6FE2532F4}"/>
          </ac:spMkLst>
        </pc:spChg>
        <pc:spChg chg="mod">
          <ac:chgData name="Anne Krupke" userId="3e21586d-183f-4a88-9690-df4875223c52" providerId="ADAL" clId="{8E6C3697-537E-406D-BA31-D8FC4F7CA7BA}" dt="2023-03-27T16:20:24.749" v="1411" actId="1037"/>
          <ac:spMkLst>
            <pc:docMk/>
            <pc:sldMk cId="1469735910" sldId="2076138245"/>
            <ac:spMk id="15" creationId="{F88188FD-4D35-24FD-EDC0-FA36FF53DDF7}"/>
          </ac:spMkLst>
        </pc:spChg>
        <pc:spChg chg="mod">
          <ac:chgData name="Anne Krupke" userId="3e21586d-183f-4a88-9690-df4875223c52" providerId="ADAL" clId="{8E6C3697-537E-406D-BA31-D8FC4F7CA7BA}" dt="2023-03-27T16:20:24.749" v="1411" actId="1037"/>
          <ac:spMkLst>
            <pc:docMk/>
            <pc:sldMk cId="1469735910" sldId="2076138245"/>
            <ac:spMk id="20" creationId="{F3AF1995-D171-16E3-A11F-351815AE0980}"/>
          </ac:spMkLst>
        </pc:spChg>
        <pc:spChg chg="mod">
          <ac:chgData name="Anne Krupke" userId="3e21586d-183f-4a88-9690-df4875223c52" providerId="ADAL" clId="{8E6C3697-537E-406D-BA31-D8FC4F7CA7BA}" dt="2023-03-27T16:20:24.749" v="1411" actId="1037"/>
          <ac:spMkLst>
            <pc:docMk/>
            <pc:sldMk cId="1469735910" sldId="2076138245"/>
            <ac:spMk id="21" creationId="{7B5D59B8-4CB4-6B31-D7C2-B727C438933F}"/>
          </ac:spMkLst>
        </pc:spChg>
        <pc:spChg chg="del">
          <ac:chgData name="Anne Krupke" userId="3e21586d-183f-4a88-9690-df4875223c52" providerId="ADAL" clId="{8E6C3697-537E-406D-BA31-D8FC4F7CA7BA}" dt="2023-03-21T18:07:03.797" v="559" actId="478"/>
          <ac:spMkLst>
            <pc:docMk/>
            <pc:sldMk cId="1469735910" sldId="2076138245"/>
            <ac:spMk id="22" creationId="{E6D8F978-793E-68EF-6AE7-E34DC9737D90}"/>
          </ac:spMkLst>
        </pc:spChg>
        <pc:spChg chg="add mod">
          <ac:chgData name="Anne Krupke" userId="3e21586d-183f-4a88-9690-df4875223c52" providerId="ADAL" clId="{8E6C3697-537E-406D-BA31-D8FC4F7CA7BA}" dt="2023-03-21T18:23:36.270" v="1062" actId="552"/>
          <ac:spMkLst>
            <pc:docMk/>
            <pc:sldMk cId="1469735910" sldId="2076138245"/>
            <ac:spMk id="57" creationId="{FB681A96-A285-DD63-D5B5-FEDE828CDE0D}"/>
          </ac:spMkLst>
        </pc:spChg>
        <pc:spChg chg="add mod">
          <ac:chgData name="Anne Krupke" userId="3e21586d-183f-4a88-9690-df4875223c52" providerId="ADAL" clId="{8E6C3697-537E-406D-BA31-D8FC4F7CA7BA}" dt="2023-03-21T18:23:36.270" v="1062" actId="552"/>
          <ac:spMkLst>
            <pc:docMk/>
            <pc:sldMk cId="1469735910" sldId="2076138245"/>
            <ac:spMk id="58" creationId="{62348209-13EA-6757-EAAC-250DAC204150}"/>
          </ac:spMkLst>
        </pc:spChg>
        <pc:spChg chg="mod">
          <ac:chgData name="Anne Krupke" userId="3e21586d-183f-4a88-9690-df4875223c52" providerId="ADAL" clId="{8E6C3697-537E-406D-BA31-D8FC4F7CA7BA}" dt="2023-03-27T16:20:24.749" v="1411" actId="1037"/>
          <ac:spMkLst>
            <pc:docMk/>
            <pc:sldMk cId="1469735910" sldId="2076138245"/>
            <ac:spMk id="83" creationId="{BFA099C3-1139-7E7E-AB86-A827F66EB71A}"/>
          </ac:spMkLst>
        </pc:spChg>
        <pc:spChg chg="mod">
          <ac:chgData name="Anne Krupke" userId="3e21586d-183f-4a88-9690-df4875223c52" providerId="ADAL" clId="{8E6C3697-537E-406D-BA31-D8FC4F7CA7BA}" dt="2023-03-27T16:20:24.749" v="1411" actId="1037"/>
          <ac:spMkLst>
            <pc:docMk/>
            <pc:sldMk cId="1469735910" sldId="2076138245"/>
            <ac:spMk id="85" creationId="{B9A7A77A-71A4-BC2C-6729-7FCF10FA22F1}"/>
          </ac:spMkLst>
        </pc:spChg>
        <pc:spChg chg="mod">
          <ac:chgData name="Anne Krupke" userId="3e21586d-183f-4a88-9690-df4875223c52" providerId="ADAL" clId="{8E6C3697-537E-406D-BA31-D8FC4F7CA7BA}" dt="2023-03-27T16:20:24.749" v="1411" actId="1037"/>
          <ac:spMkLst>
            <pc:docMk/>
            <pc:sldMk cId="1469735910" sldId="2076138245"/>
            <ac:spMk id="86" creationId="{FB284989-0736-2F28-6CEE-3E1117B403FF}"/>
          </ac:spMkLst>
        </pc:spChg>
        <pc:spChg chg="del">
          <ac:chgData name="Anne Krupke" userId="3e21586d-183f-4a88-9690-df4875223c52" providerId="ADAL" clId="{8E6C3697-537E-406D-BA31-D8FC4F7CA7BA}" dt="2023-03-21T18:06:57.974" v="555" actId="478"/>
          <ac:spMkLst>
            <pc:docMk/>
            <pc:sldMk cId="1469735910" sldId="2076138245"/>
            <ac:spMk id="87" creationId="{F9B52265-3956-181B-0916-77CD7A47489B}"/>
          </ac:spMkLst>
        </pc:spChg>
        <pc:spChg chg="mod">
          <ac:chgData name="Anne Krupke" userId="3e21586d-183f-4a88-9690-df4875223c52" providerId="ADAL" clId="{8E6C3697-537E-406D-BA31-D8FC4F7CA7BA}" dt="2023-03-21T18:23:36.270" v="1062" actId="552"/>
          <ac:spMkLst>
            <pc:docMk/>
            <pc:sldMk cId="1469735910" sldId="2076138245"/>
            <ac:spMk id="96" creationId="{933830CD-C7EB-1769-C701-9E0568A12288}"/>
          </ac:spMkLst>
        </pc:spChg>
        <pc:spChg chg="mod">
          <ac:chgData name="Anne Krupke" userId="3e21586d-183f-4a88-9690-df4875223c52" providerId="ADAL" clId="{8E6C3697-537E-406D-BA31-D8FC4F7CA7BA}" dt="2023-03-27T16:20:24.749" v="1411" actId="1037"/>
          <ac:spMkLst>
            <pc:docMk/>
            <pc:sldMk cId="1469735910" sldId="2076138245"/>
            <ac:spMk id="98" creationId="{92803DB4-0AFA-48E9-DB3D-F1A7EBDCB888}"/>
          </ac:spMkLst>
        </pc:spChg>
        <pc:spChg chg="mod">
          <ac:chgData name="Anne Krupke" userId="3e21586d-183f-4a88-9690-df4875223c52" providerId="ADAL" clId="{8E6C3697-537E-406D-BA31-D8FC4F7CA7BA}" dt="2023-04-06T22:23:54.979" v="2673" actId="207"/>
          <ac:spMkLst>
            <pc:docMk/>
            <pc:sldMk cId="1469735910" sldId="2076138245"/>
            <ac:spMk id="103" creationId="{F9C27996-6479-D252-639B-594F2BB9FF31}"/>
          </ac:spMkLst>
        </pc:spChg>
        <pc:spChg chg="add del">
          <ac:chgData name="Anne Krupke" userId="3e21586d-183f-4a88-9690-df4875223c52" providerId="ADAL" clId="{8E6C3697-537E-406D-BA31-D8FC4F7CA7BA}" dt="2023-03-27T16:38:05.436" v="1483" actId="22"/>
          <ac:spMkLst>
            <pc:docMk/>
            <pc:sldMk cId="1469735910" sldId="2076138245"/>
            <ac:spMk id="107" creationId="{3E5CE0BA-75D3-6ECA-A45F-96DE1518623B}"/>
          </ac:spMkLst>
        </pc:spChg>
        <pc:spChg chg="del">
          <ac:chgData name="Anne Krupke" userId="3e21586d-183f-4a88-9690-df4875223c52" providerId="ADAL" clId="{8E6C3697-537E-406D-BA31-D8FC4F7CA7BA}" dt="2023-03-21T18:07:04.941" v="560" actId="478"/>
          <ac:spMkLst>
            <pc:docMk/>
            <pc:sldMk cId="1469735910" sldId="2076138245"/>
            <ac:spMk id="158" creationId="{18E42D95-20EA-8A94-096E-421E3035CA8B}"/>
          </ac:spMkLst>
        </pc:spChg>
        <pc:spChg chg="add mod">
          <ac:chgData name="Anne Krupke" userId="3e21586d-183f-4a88-9690-df4875223c52" providerId="ADAL" clId="{8E6C3697-537E-406D-BA31-D8FC4F7CA7BA}" dt="2023-03-21T18:23:36.270" v="1062" actId="552"/>
          <ac:spMkLst>
            <pc:docMk/>
            <pc:sldMk cId="1469735910" sldId="2076138245"/>
            <ac:spMk id="168" creationId="{4EF22F85-183E-7A84-EBE6-A291F06CB3E9}"/>
          </ac:spMkLst>
        </pc:spChg>
        <pc:spChg chg="add mod">
          <ac:chgData name="Anne Krupke" userId="3e21586d-183f-4a88-9690-df4875223c52" providerId="ADAL" clId="{8E6C3697-537E-406D-BA31-D8FC4F7CA7BA}" dt="2023-03-21T18:23:36.270" v="1062" actId="552"/>
          <ac:spMkLst>
            <pc:docMk/>
            <pc:sldMk cId="1469735910" sldId="2076138245"/>
            <ac:spMk id="173" creationId="{0026F9CA-AF9F-F307-E936-24D16510FD0F}"/>
          </ac:spMkLst>
        </pc:spChg>
        <pc:spChg chg="add mod">
          <ac:chgData name="Anne Krupke" userId="3e21586d-183f-4a88-9690-df4875223c52" providerId="ADAL" clId="{8E6C3697-537E-406D-BA31-D8FC4F7CA7BA}" dt="2023-03-21T18:28:29.585" v="1207" actId="552"/>
          <ac:spMkLst>
            <pc:docMk/>
            <pc:sldMk cId="1469735910" sldId="2076138245"/>
            <ac:spMk id="191" creationId="{05FD62BC-A357-EB19-14DA-C00D31B0F31E}"/>
          </ac:spMkLst>
        </pc:spChg>
        <pc:spChg chg="mod">
          <ac:chgData name="Anne Krupke" userId="3e21586d-183f-4a88-9690-df4875223c52" providerId="ADAL" clId="{8E6C3697-537E-406D-BA31-D8FC4F7CA7BA}" dt="2023-03-27T16:20:24.749" v="1411" actId="1037"/>
          <ac:spMkLst>
            <pc:docMk/>
            <pc:sldMk cId="1469735910" sldId="2076138245"/>
            <ac:spMk id="199" creationId="{4990BBEE-9634-F6C8-A796-D9015078432A}"/>
          </ac:spMkLst>
        </pc:spChg>
        <pc:spChg chg="del mod">
          <ac:chgData name="Anne Krupke" userId="3e21586d-183f-4a88-9690-df4875223c52" providerId="ADAL" clId="{8E6C3697-537E-406D-BA31-D8FC4F7CA7BA}" dt="2023-03-21T19:53:15.788" v="1227" actId="478"/>
          <ac:spMkLst>
            <pc:docMk/>
            <pc:sldMk cId="1469735910" sldId="2076138245"/>
            <ac:spMk id="200" creationId="{72721AD2-4C05-FF36-C32C-7257FAE5412C}"/>
          </ac:spMkLst>
        </pc:spChg>
        <pc:spChg chg="mod">
          <ac:chgData name="Anne Krupke" userId="3e21586d-183f-4a88-9690-df4875223c52" providerId="ADAL" clId="{8E6C3697-537E-406D-BA31-D8FC4F7CA7BA}" dt="2023-03-27T16:20:24.749" v="1411" actId="1037"/>
          <ac:spMkLst>
            <pc:docMk/>
            <pc:sldMk cId="1469735910" sldId="2076138245"/>
            <ac:spMk id="201" creationId="{7CB1D86D-A284-8439-966F-B39CDBA78C52}"/>
          </ac:spMkLst>
        </pc:spChg>
        <pc:spChg chg="mod">
          <ac:chgData name="Anne Krupke" userId="3e21586d-183f-4a88-9690-df4875223c52" providerId="ADAL" clId="{8E6C3697-537E-406D-BA31-D8FC4F7CA7BA}" dt="2023-03-21T18:23:36.270" v="1062" actId="552"/>
          <ac:spMkLst>
            <pc:docMk/>
            <pc:sldMk cId="1469735910" sldId="2076138245"/>
            <ac:spMk id="252" creationId="{2C7190D4-8FD5-D68D-862F-549CB8A85D90}"/>
          </ac:spMkLst>
        </pc:spChg>
        <pc:spChg chg="mod">
          <ac:chgData name="Anne Krupke" userId="3e21586d-183f-4a88-9690-df4875223c52" providerId="ADAL" clId="{8E6C3697-537E-406D-BA31-D8FC4F7CA7BA}" dt="2023-03-21T18:29:39.911" v="1217" actId="555"/>
          <ac:spMkLst>
            <pc:docMk/>
            <pc:sldMk cId="1469735910" sldId="2076138245"/>
            <ac:spMk id="258" creationId="{8CB1A48E-A718-B1C4-9930-16F400D10DC7}"/>
          </ac:spMkLst>
        </pc:spChg>
        <pc:spChg chg="add mod">
          <ac:chgData name="Anne Krupke" userId="3e21586d-183f-4a88-9690-df4875223c52" providerId="ADAL" clId="{8E6C3697-537E-406D-BA31-D8FC4F7CA7BA}" dt="2023-03-27T16:20:24.749" v="1411" actId="1037"/>
          <ac:spMkLst>
            <pc:docMk/>
            <pc:sldMk cId="1469735910" sldId="2076138245"/>
            <ac:spMk id="362" creationId="{EBEA385A-46EB-350F-055E-D97A79474C85}"/>
          </ac:spMkLst>
        </pc:spChg>
        <pc:spChg chg="add mod">
          <ac:chgData name="Anne Krupke" userId="3e21586d-183f-4a88-9690-df4875223c52" providerId="ADAL" clId="{8E6C3697-537E-406D-BA31-D8FC4F7CA7BA}" dt="2023-03-27T16:20:24.749" v="1411" actId="1037"/>
          <ac:spMkLst>
            <pc:docMk/>
            <pc:sldMk cId="1469735910" sldId="2076138245"/>
            <ac:spMk id="379" creationId="{04B397E4-56DD-9F97-9E4C-0512210C9605}"/>
          </ac:spMkLst>
        </pc:spChg>
        <pc:cxnChg chg="mod">
          <ac:chgData name="Anne Krupke" userId="3e21586d-183f-4a88-9690-df4875223c52" providerId="ADAL" clId="{8E6C3697-537E-406D-BA31-D8FC4F7CA7BA}" dt="2023-03-27T16:20:24.749" v="1411" actId="1037"/>
          <ac:cxnSpMkLst>
            <pc:docMk/>
            <pc:sldMk cId="1469735910" sldId="2076138245"/>
            <ac:cxnSpMk id="16" creationId="{E17A9394-2977-47FC-C9F4-21E0A0B370DF}"/>
          </ac:cxnSpMkLst>
        </pc:cxnChg>
        <pc:cxnChg chg="del mod">
          <ac:chgData name="Anne Krupke" userId="3e21586d-183f-4a88-9690-df4875223c52" providerId="ADAL" clId="{8E6C3697-537E-406D-BA31-D8FC4F7CA7BA}" dt="2023-03-21T18:10:49.520" v="742" actId="478"/>
          <ac:cxnSpMkLst>
            <pc:docMk/>
            <pc:sldMk cId="1469735910" sldId="2076138245"/>
            <ac:cxnSpMk id="18" creationId="{59591280-940C-5F7F-C3DF-B3144BB72741}"/>
          </ac:cxnSpMkLst>
        </pc:cxnChg>
        <pc:cxnChg chg="del mod">
          <ac:chgData name="Anne Krupke" userId="3e21586d-183f-4a88-9690-df4875223c52" providerId="ADAL" clId="{8E6C3697-537E-406D-BA31-D8FC4F7CA7BA}" dt="2023-03-21T18:10:48.240" v="741" actId="478"/>
          <ac:cxnSpMkLst>
            <pc:docMk/>
            <pc:sldMk cId="1469735910" sldId="2076138245"/>
            <ac:cxnSpMk id="23" creationId="{6DCF8459-3679-F522-8A01-23CD42453C08}"/>
          </ac:cxnSpMkLst>
        </pc:cxnChg>
        <pc:cxnChg chg="del mod">
          <ac:chgData name="Anne Krupke" userId="3e21586d-183f-4a88-9690-df4875223c52" providerId="ADAL" clId="{8E6C3697-537E-406D-BA31-D8FC4F7CA7BA}" dt="2023-03-21T18:10:46.992" v="740" actId="478"/>
          <ac:cxnSpMkLst>
            <pc:docMk/>
            <pc:sldMk cId="1469735910" sldId="2076138245"/>
            <ac:cxnSpMk id="26" creationId="{E4CA053D-D71A-3196-D8F4-DFA54F4E2CFF}"/>
          </ac:cxnSpMkLst>
        </pc:cxnChg>
        <pc:cxnChg chg="del mod">
          <ac:chgData name="Anne Krupke" userId="3e21586d-183f-4a88-9690-df4875223c52" providerId="ADAL" clId="{8E6C3697-537E-406D-BA31-D8FC4F7CA7BA}" dt="2023-03-21T18:11:19.723" v="793" actId="478"/>
          <ac:cxnSpMkLst>
            <pc:docMk/>
            <pc:sldMk cId="1469735910" sldId="2076138245"/>
            <ac:cxnSpMk id="28" creationId="{457DF936-1321-4D7F-B562-1EB63EF66B69}"/>
          </ac:cxnSpMkLst>
        </pc:cxnChg>
        <pc:cxnChg chg="add mod">
          <ac:chgData name="Anne Krupke" userId="3e21586d-183f-4a88-9690-df4875223c52" providerId="ADAL" clId="{8E6C3697-537E-406D-BA31-D8FC4F7CA7BA}" dt="2023-03-27T16:21:08.053" v="1478" actId="1035"/>
          <ac:cxnSpMkLst>
            <pc:docMk/>
            <pc:sldMk cId="1469735910" sldId="2076138245"/>
            <ac:cxnSpMk id="35" creationId="{F95A9EB3-9AAD-90A8-044B-E01F20B62C64}"/>
          </ac:cxnSpMkLst>
        </pc:cxnChg>
        <pc:cxnChg chg="add del mod">
          <ac:chgData name="Anne Krupke" userId="3e21586d-183f-4a88-9690-df4875223c52" providerId="ADAL" clId="{8E6C3697-537E-406D-BA31-D8FC4F7CA7BA}" dt="2023-03-21T18:25:45.759" v="1089" actId="478"/>
          <ac:cxnSpMkLst>
            <pc:docMk/>
            <pc:sldMk cId="1469735910" sldId="2076138245"/>
            <ac:cxnSpMk id="39" creationId="{A92E46A2-E81B-9A04-1B5E-A03934AA9CB1}"/>
          </ac:cxnSpMkLst>
        </pc:cxnChg>
        <pc:cxnChg chg="mod">
          <ac:chgData name="Anne Krupke" userId="3e21586d-183f-4a88-9690-df4875223c52" providerId="ADAL" clId="{8E6C3697-537E-406D-BA31-D8FC4F7CA7BA}" dt="2023-03-27T16:20:36.568" v="1433" actId="1036"/>
          <ac:cxnSpMkLst>
            <pc:docMk/>
            <pc:sldMk cId="1469735910" sldId="2076138245"/>
            <ac:cxnSpMk id="42" creationId="{96673E09-4E75-54C9-9BB1-632A8EE3F83B}"/>
          </ac:cxnSpMkLst>
        </pc:cxnChg>
        <pc:cxnChg chg="add del mod">
          <ac:chgData name="Anne Krupke" userId="3e21586d-183f-4a88-9690-df4875223c52" providerId="ADAL" clId="{8E6C3697-537E-406D-BA31-D8FC4F7CA7BA}" dt="2023-03-21T18:25:44.662" v="1088" actId="478"/>
          <ac:cxnSpMkLst>
            <pc:docMk/>
            <pc:sldMk cId="1469735910" sldId="2076138245"/>
            <ac:cxnSpMk id="43" creationId="{2BA21A95-345B-D610-D622-CF367BC4B58D}"/>
          </ac:cxnSpMkLst>
        </pc:cxnChg>
        <pc:cxnChg chg="add mod">
          <ac:chgData name="Anne Krupke" userId="3e21586d-183f-4a88-9690-df4875223c52" providerId="ADAL" clId="{8E6C3697-537E-406D-BA31-D8FC4F7CA7BA}" dt="2023-03-27T16:20:24.749" v="1411" actId="1037"/>
          <ac:cxnSpMkLst>
            <pc:docMk/>
            <pc:sldMk cId="1469735910" sldId="2076138245"/>
            <ac:cxnSpMk id="44" creationId="{DFDF73E0-93C3-051C-01FD-825A50E90E57}"/>
          </ac:cxnSpMkLst>
        </pc:cxnChg>
        <pc:cxnChg chg="mod">
          <ac:chgData name="Anne Krupke" userId="3e21586d-183f-4a88-9690-df4875223c52" providerId="ADAL" clId="{8E6C3697-537E-406D-BA31-D8FC4F7CA7BA}" dt="2023-03-27T16:20:36.568" v="1433" actId="1036"/>
          <ac:cxnSpMkLst>
            <pc:docMk/>
            <pc:sldMk cId="1469735910" sldId="2076138245"/>
            <ac:cxnSpMk id="45" creationId="{F49A6467-9F59-852C-99FD-7FE211844803}"/>
          </ac:cxnSpMkLst>
        </pc:cxnChg>
        <pc:cxnChg chg="mod">
          <ac:chgData name="Anne Krupke" userId="3e21586d-183f-4a88-9690-df4875223c52" providerId="ADAL" clId="{8E6C3697-537E-406D-BA31-D8FC4F7CA7BA}" dt="2023-03-27T16:20:36.568" v="1433" actId="1036"/>
          <ac:cxnSpMkLst>
            <pc:docMk/>
            <pc:sldMk cId="1469735910" sldId="2076138245"/>
            <ac:cxnSpMk id="47" creationId="{24977014-9185-8B2C-7163-48AD17333B56}"/>
          </ac:cxnSpMkLst>
        </pc:cxnChg>
        <pc:cxnChg chg="mod">
          <ac:chgData name="Anne Krupke" userId="3e21586d-183f-4a88-9690-df4875223c52" providerId="ADAL" clId="{8E6C3697-537E-406D-BA31-D8FC4F7CA7BA}" dt="2023-03-27T16:20:36.568" v="1433" actId="1036"/>
          <ac:cxnSpMkLst>
            <pc:docMk/>
            <pc:sldMk cId="1469735910" sldId="2076138245"/>
            <ac:cxnSpMk id="49" creationId="{14904E61-3685-504C-8E8C-DC589EE1D3DD}"/>
          </ac:cxnSpMkLst>
        </pc:cxnChg>
        <pc:cxnChg chg="add mod">
          <ac:chgData name="Anne Krupke" userId="3e21586d-183f-4a88-9690-df4875223c52" providerId="ADAL" clId="{8E6C3697-537E-406D-BA31-D8FC4F7CA7BA}" dt="2023-03-27T16:21:08.053" v="1478" actId="1035"/>
          <ac:cxnSpMkLst>
            <pc:docMk/>
            <pc:sldMk cId="1469735910" sldId="2076138245"/>
            <ac:cxnSpMk id="50" creationId="{79540745-173E-1BD2-03FB-B79EB677D516}"/>
          </ac:cxnSpMkLst>
        </pc:cxnChg>
        <pc:cxnChg chg="mod">
          <ac:chgData name="Anne Krupke" userId="3e21586d-183f-4a88-9690-df4875223c52" providerId="ADAL" clId="{8E6C3697-537E-406D-BA31-D8FC4F7CA7BA}" dt="2023-03-27T16:20:36.568" v="1433" actId="1036"/>
          <ac:cxnSpMkLst>
            <pc:docMk/>
            <pc:sldMk cId="1469735910" sldId="2076138245"/>
            <ac:cxnSpMk id="51" creationId="{078AD473-1A3F-39A3-96E5-7B86C95A8157}"/>
          </ac:cxnSpMkLst>
        </pc:cxnChg>
        <pc:cxnChg chg="mod">
          <ac:chgData name="Anne Krupke" userId="3e21586d-183f-4a88-9690-df4875223c52" providerId="ADAL" clId="{8E6C3697-537E-406D-BA31-D8FC4F7CA7BA}" dt="2023-03-27T16:20:24.749" v="1411" actId="1037"/>
          <ac:cxnSpMkLst>
            <pc:docMk/>
            <pc:sldMk cId="1469735910" sldId="2076138245"/>
            <ac:cxnSpMk id="53" creationId="{E22A9478-2443-8294-B703-46CA21F971D5}"/>
          </ac:cxnSpMkLst>
        </pc:cxnChg>
        <pc:cxnChg chg="mod">
          <ac:chgData name="Anne Krupke" userId="3e21586d-183f-4a88-9690-df4875223c52" providerId="ADAL" clId="{8E6C3697-537E-406D-BA31-D8FC4F7CA7BA}" dt="2023-03-27T16:20:24.749" v="1411" actId="1037"/>
          <ac:cxnSpMkLst>
            <pc:docMk/>
            <pc:sldMk cId="1469735910" sldId="2076138245"/>
            <ac:cxnSpMk id="55" creationId="{29699BEE-0DB3-340C-7D94-24E039A7EC4B}"/>
          </ac:cxnSpMkLst>
        </pc:cxnChg>
        <pc:cxnChg chg="add mod">
          <ac:chgData name="Anne Krupke" userId="3e21586d-183f-4a88-9690-df4875223c52" providerId="ADAL" clId="{8E6C3697-537E-406D-BA31-D8FC4F7CA7BA}" dt="2023-03-27T16:21:08.053" v="1478" actId="1035"/>
          <ac:cxnSpMkLst>
            <pc:docMk/>
            <pc:sldMk cId="1469735910" sldId="2076138245"/>
            <ac:cxnSpMk id="56" creationId="{DA478533-8D34-7001-FFDA-D73CFC5BBAAC}"/>
          </ac:cxnSpMkLst>
        </pc:cxnChg>
        <pc:cxnChg chg="add mod">
          <ac:chgData name="Anne Krupke" userId="3e21586d-183f-4a88-9690-df4875223c52" providerId="ADAL" clId="{8E6C3697-537E-406D-BA31-D8FC4F7CA7BA}" dt="2023-03-27T16:20:24.749" v="1411" actId="1037"/>
          <ac:cxnSpMkLst>
            <pc:docMk/>
            <pc:sldMk cId="1469735910" sldId="2076138245"/>
            <ac:cxnSpMk id="61" creationId="{1022F690-F9E8-E512-3E3B-8AA64D3117BD}"/>
          </ac:cxnSpMkLst>
        </pc:cxnChg>
        <pc:cxnChg chg="add mod">
          <ac:chgData name="Anne Krupke" userId="3e21586d-183f-4a88-9690-df4875223c52" providerId="ADAL" clId="{8E6C3697-537E-406D-BA31-D8FC4F7CA7BA}" dt="2023-03-27T16:21:08.053" v="1478" actId="1035"/>
          <ac:cxnSpMkLst>
            <pc:docMk/>
            <pc:sldMk cId="1469735910" sldId="2076138245"/>
            <ac:cxnSpMk id="63" creationId="{24BCF3C2-E2E3-5E71-609A-B5DFC471C901}"/>
          </ac:cxnSpMkLst>
        </pc:cxnChg>
        <pc:cxnChg chg="add mod">
          <ac:chgData name="Anne Krupke" userId="3e21586d-183f-4a88-9690-df4875223c52" providerId="ADAL" clId="{8E6C3697-537E-406D-BA31-D8FC4F7CA7BA}" dt="2023-03-27T16:21:20.085" v="1480" actId="14100"/>
          <ac:cxnSpMkLst>
            <pc:docMk/>
            <pc:sldMk cId="1469735910" sldId="2076138245"/>
            <ac:cxnSpMk id="67" creationId="{8A0F9275-4F18-B215-28E8-8AF1623794C2}"/>
          </ac:cxnSpMkLst>
        </pc:cxnChg>
        <pc:cxnChg chg="add del mod">
          <ac:chgData name="Anne Krupke" userId="3e21586d-183f-4a88-9690-df4875223c52" providerId="ADAL" clId="{8E6C3697-537E-406D-BA31-D8FC4F7CA7BA}" dt="2023-03-27T16:15:23.451" v="1335" actId="21"/>
          <ac:cxnSpMkLst>
            <pc:docMk/>
            <pc:sldMk cId="1469735910" sldId="2076138245"/>
            <ac:cxnSpMk id="70" creationId="{B2867B14-BA9A-5806-12DC-028C7BDA6B54}"/>
          </ac:cxnSpMkLst>
        </pc:cxnChg>
        <pc:cxnChg chg="add del mod">
          <ac:chgData name="Anne Krupke" userId="3e21586d-183f-4a88-9690-df4875223c52" providerId="ADAL" clId="{8E6C3697-537E-406D-BA31-D8FC4F7CA7BA}" dt="2023-03-21T18:11:57.030" v="798" actId="11529"/>
          <ac:cxnSpMkLst>
            <pc:docMk/>
            <pc:sldMk cId="1469735910" sldId="2076138245"/>
            <ac:cxnSpMk id="70" creationId="{EA28BACC-E69F-BA2E-B2D4-36B87BBBC128}"/>
          </ac:cxnSpMkLst>
        </pc:cxnChg>
        <pc:cxnChg chg="add mod">
          <ac:chgData name="Anne Krupke" userId="3e21586d-183f-4a88-9690-df4875223c52" providerId="ADAL" clId="{8E6C3697-537E-406D-BA31-D8FC4F7CA7BA}" dt="2023-03-27T16:20:24.749" v="1411" actId="1037"/>
          <ac:cxnSpMkLst>
            <pc:docMk/>
            <pc:sldMk cId="1469735910" sldId="2076138245"/>
            <ac:cxnSpMk id="71" creationId="{97751F38-B2ED-FC10-B49D-C55E5BB47546}"/>
          </ac:cxnSpMkLst>
        </pc:cxnChg>
        <pc:cxnChg chg="add mod">
          <ac:chgData name="Anne Krupke" userId="3e21586d-183f-4a88-9690-df4875223c52" providerId="ADAL" clId="{8E6C3697-537E-406D-BA31-D8FC4F7CA7BA}" dt="2023-03-27T16:20:36.568" v="1433" actId="1036"/>
          <ac:cxnSpMkLst>
            <pc:docMk/>
            <pc:sldMk cId="1469735910" sldId="2076138245"/>
            <ac:cxnSpMk id="74" creationId="{ED999A04-BED7-A93F-BCAC-CBD23D16A31B}"/>
          </ac:cxnSpMkLst>
        </pc:cxnChg>
        <pc:cxnChg chg="add mod">
          <ac:chgData name="Anne Krupke" userId="3e21586d-183f-4a88-9690-df4875223c52" providerId="ADAL" clId="{8E6C3697-537E-406D-BA31-D8FC4F7CA7BA}" dt="2023-03-27T16:19:59.742" v="1357" actId="1582"/>
          <ac:cxnSpMkLst>
            <pc:docMk/>
            <pc:sldMk cId="1469735910" sldId="2076138245"/>
            <ac:cxnSpMk id="77" creationId="{B1F6D40A-21B3-7449-5F35-F7AF529166FF}"/>
          </ac:cxnSpMkLst>
        </pc:cxnChg>
        <pc:cxnChg chg="add del mod">
          <ac:chgData name="Anne Krupke" userId="3e21586d-183f-4a88-9690-df4875223c52" providerId="ADAL" clId="{8E6C3697-537E-406D-BA31-D8FC4F7CA7BA}" dt="2023-03-27T16:15:10.871" v="1333" actId="478"/>
          <ac:cxnSpMkLst>
            <pc:docMk/>
            <pc:sldMk cId="1469735910" sldId="2076138245"/>
            <ac:cxnSpMk id="78" creationId="{52C1DF16-B189-2610-42E1-2A8DB2043783}"/>
          </ac:cxnSpMkLst>
        </pc:cxnChg>
        <pc:cxnChg chg="add mod">
          <ac:chgData name="Anne Krupke" userId="3e21586d-183f-4a88-9690-df4875223c52" providerId="ADAL" clId="{8E6C3697-537E-406D-BA31-D8FC4F7CA7BA}" dt="2023-03-27T16:19:59.742" v="1357" actId="1582"/>
          <ac:cxnSpMkLst>
            <pc:docMk/>
            <pc:sldMk cId="1469735910" sldId="2076138245"/>
            <ac:cxnSpMk id="84" creationId="{F9F0F780-2ABC-C1EF-EF0C-5E29502AC826}"/>
          </ac:cxnSpMkLst>
        </pc:cxnChg>
        <pc:cxnChg chg="add mod ord">
          <ac:chgData name="Anne Krupke" userId="3e21586d-183f-4a88-9690-df4875223c52" providerId="ADAL" clId="{8E6C3697-537E-406D-BA31-D8FC4F7CA7BA}" dt="2023-03-27T16:36:11.904" v="1481" actId="167"/>
          <ac:cxnSpMkLst>
            <pc:docMk/>
            <pc:sldMk cId="1469735910" sldId="2076138245"/>
            <ac:cxnSpMk id="89" creationId="{9FF3CFE4-F3D0-B6C0-AED3-D11DE9C605F1}"/>
          </ac:cxnSpMkLst>
        </pc:cxnChg>
        <pc:cxnChg chg="del mod">
          <ac:chgData name="Anne Krupke" userId="3e21586d-183f-4a88-9690-df4875223c52" providerId="ADAL" clId="{8E6C3697-537E-406D-BA31-D8FC4F7CA7BA}" dt="2023-03-21T18:25:48.263" v="1090" actId="478"/>
          <ac:cxnSpMkLst>
            <pc:docMk/>
            <pc:sldMk cId="1469735910" sldId="2076138245"/>
            <ac:cxnSpMk id="95" creationId="{EBC244F7-A18A-8869-39E6-173754E96CF5}"/>
          </ac:cxnSpMkLst>
        </pc:cxnChg>
        <pc:cxnChg chg="add mod">
          <ac:chgData name="Anne Krupke" userId="3e21586d-183f-4a88-9690-df4875223c52" providerId="ADAL" clId="{8E6C3697-537E-406D-BA31-D8FC4F7CA7BA}" dt="2023-03-27T16:21:08.053" v="1478" actId="1035"/>
          <ac:cxnSpMkLst>
            <pc:docMk/>
            <pc:sldMk cId="1469735910" sldId="2076138245"/>
            <ac:cxnSpMk id="97" creationId="{06B9E10F-E930-DEBF-BAA9-AE59C81FDC3F}"/>
          </ac:cxnSpMkLst>
        </pc:cxnChg>
        <pc:cxnChg chg="mod">
          <ac:chgData name="Anne Krupke" userId="3e21586d-183f-4a88-9690-df4875223c52" providerId="ADAL" clId="{8E6C3697-537E-406D-BA31-D8FC4F7CA7BA}" dt="2023-03-27T16:20:24.749" v="1411" actId="1037"/>
          <ac:cxnSpMkLst>
            <pc:docMk/>
            <pc:sldMk cId="1469735910" sldId="2076138245"/>
            <ac:cxnSpMk id="100" creationId="{9C66B91F-634C-B1BB-3972-8C81BF512F23}"/>
          </ac:cxnSpMkLst>
        </pc:cxnChg>
        <pc:cxnChg chg="add mod">
          <ac:chgData name="Anne Krupke" userId="3e21586d-183f-4a88-9690-df4875223c52" providerId="ADAL" clId="{8E6C3697-537E-406D-BA31-D8FC4F7CA7BA}" dt="2023-03-27T16:20:24.749" v="1411" actId="1037"/>
          <ac:cxnSpMkLst>
            <pc:docMk/>
            <pc:sldMk cId="1469735910" sldId="2076138245"/>
            <ac:cxnSpMk id="102" creationId="{D97102E8-EB2B-B2B0-4B2E-05FE4DB90D3C}"/>
          </ac:cxnSpMkLst>
        </pc:cxnChg>
        <pc:cxnChg chg="del mod">
          <ac:chgData name="Anne Krupke" userId="3e21586d-183f-4a88-9690-df4875223c52" providerId="ADAL" clId="{8E6C3697-537E-406D-BA31-D8FC4F7CA7BA}" dt="2023-03-21T18:06:59.402" v="556" actId="478"/>
          <ac:cxnSpMkLst>
            <pc:docMk/>
            <pc:sldMk cId="1469735910" sldId="2076138245"/>
            <ac:cxnSpMk id="104" creationId="{6D28C6EF-A59E-E8FE-9F62-47C0FE870CD2}"/>
          </ac:cxnSpMkLst>
        </pc:cxnChg>
        <pc:cxnChg chg="del mod">
          <ac:chgData name="Anne Krupke" userId="3e21586d-183f-4a88-9690-df4875223c52" providerId="ADAL" clId="{8E6C3697-537E-406D-BA31-D8FC4F7CA7BA}" dt="2023-03-21T18:07:00.397" v="557" actId="478"/>
          <ac:cxnSpMkLst>
            <pc:docMk/>
            <pc:sldMk cId="1469735910" sldId="2076138245"/>
            <ac:cxnSpMk id="107" creationId="{34DD6DD8-6EE9-3035-6DD3-8097BFE82BCF}"/>
          </ac:cxnSpMkLst>
        </pc:cxnChg>
        <pc:cxnChg chg="add mod">
          <ac:chgData name="Anne Krupke" userId="3e21586d-183f-4a88-9690-df4875223c52" providerId="ADAL" clId="{8E6C3697-537E-406D-BA31-D8FC4F7CA7BA}" dt="2023-03-27T16:20:24.749" v="1411" actId="1037"/>
          <ac:cxnSpMkLst>
            <pc:docMk/>
            <pc:sldMk cId="1469735910" sldId="2076138245"/>
            <ac:cxnSpMk id="108" creationId="{602368B0-48AB-44DA-396C-A60F3C697A9D}"/>
          </ac:cxnSpMkLst>
        </pc:cxnChg>
        <pc:cxnChg chg="add mod">
          <ac:chgData name="Anne Krupke" userId="3e21586d-183f-4a88-9690-df4875223c52" providerId="ADAL" clId="{8E6C3697-537E-406D-BA31-D8FC4F7CA7BA}" dt="2023-03-27T16:38:11.946" v="1486" actId="14100"/>
          <ac:cxnSpMkLst>
            <pc:docMk/>
            <pc:sldMk cId="1469735910" sldId="2076138245"/>
            <ac:cxnSpMk id="109" creationId="{668B15F4-C357-439C-D035-DAD25A41E159}"/>
          </ac:cxnSpMkLst>
        </pc:cxnChg>
        <pc:cxnChg chg="mod">
          <ac:chgData name="Anne Krupke" userId="3e21586d-183f-4a88-9690-df4875223c52" providerId="ADAL" clId="{8E6C3697-537E-406D-BA31-D8FC4F7CA7BA}" dt="2023-03-27T16:20:24.749" v="1411" actId="1037"/>
          <ac:cxnSpMkLst>
            <pc:docMk/>
            <pc:sldMk cId="1469735910" sldId="2076138245"/>
            <ac:cxnSpMk id="112" creationId="{D14E5DAD-1931-6155-0480-ABDE2A2180C2}"/>
          </ac:cxnSpMkLst>
        </pc:cxnChg>
        <pc:cxnChg chg="del mod">
          <ac:chgData name="Anne Krupke" userId="3e21586d-183f-4a88-9690-df4875223c52" providerId="ADAL" clId="{8E6C3697-537E-406D-BA31-D8FC4F7CA7BA}" dt="2023-03-21T18:07:07.845" v="563" actId="478"/>
          <ac:cxnSpMkLst>
            <pc:docMk/>
            <pc:sldMk cId="1469735910" sldId="2076138245"/>
            <ac:cxnSpMk id="117" creationId="{2941AC02-B5CC-0398-984E-A1EAF08D3300}"/>
          </ac:cxnSpMkLst>
        </pc:cxnChg>
        <pc:cxnChg chg="mod">
          <ac:chgData name="Anne Krupke" userId="3e21586d-183f-4a88-9690-df4875223c52" providerId="ADAL" clId="{8E6C3697-537E-406D-BA31-D8FC4F7CA7BA}" dt="2023-03-27T16:20:24.749" v="1411" actId="1037"/>
          <ac:cxnSpMkLst>
            <pc:docMk/>
            <pc:sldMk cId="1469735910" sldId="2076138245"/>
            <ac:cxnSpMk id="130" creationId="{87F42E28-C4EE-E61E-71BC-8FF6369DFFBA}"/>
          </ac:cxnSpMkLst>
        </pc:cxnChg>
        <pc:cxnChg chg="add mod">
          <ac:chgData name="Anne Krupke" userId="3e21586d-183f-4a88-9690-df4875223c52" providerId="ADAL" clId="{8E6C3697-537E-406D-BA31-D8FC4F7CA7BA}" dt="2023-03-27T16:19:59.742" v="1357" actId="1582"/>
          <ac:cxnSpMkLst>
            <pc:docMk/>
            <pc:sldMk cId="1469735910" sldId="2076138245"/>
            <ac:cxnSpMk id="135" creationId="{91F3C474-0567-864E-01DF-F19BF3A46418}"/>
          </ac:cxnSpMkLst>
        </pc:cxnChg>
        <pc:cxnChg chg="mod">
          <ac:chgData name="Anne Krupke" userId="3e21586d-183f-4a88-9690-df4875223c52" providerId="ADAL" clId="{8E6C3697-537E-406D-BA31-D8FC4F7CA7BA}" dt="2023-03-27T16:20:24.749" v="1411" actId="1037"/>
          <ac:cxnSpMkLst>
            <pc:docMk/>
            <pc:sldMk cId="1469735910" sldId="2076138245"/>
            <ac:cxnSpMk id="143" creationId="{0B1331E3-F58F-8870-D9FF-4E603545EB4D}"/>
          </ac:cxnSpMkLst>
        </pc:cxnChg>
        <pc:cxnChg chg="mod">
          <ac:chgData name="Anne Krupke" userId="3e21586d-183f-4a88-9690-df4875223c52" providerId="ADAL" clId="{8E6C3697-537E-406D-BA31-D8FC4F7CA7BA}" dt="2023-03-27T16:20:24.749" v="1411" actId="1037"/>
          <ac:cxnSpMkLst>
            <pc:docMk/>
            <pc:sldMk cId="1469735910" sldId="2076138245"/>
            <ac:cxnSpMk id="145" creationId="{9276F23A-BED3-8B32-9F21-C95D9A0C911F}"/>
          </ac:cxnSpMkLst>
        </pc:cxnChg>
        <pc:cxnChg chg="mod">
          <ac:chgData name="Anne Krupke" userId="3e21586d-183f-4a88-9690-df4875223c52" providerId="ADAL" clId="{8E6C3697-537E-406D-BA31-D8FC4F7CA7BA}" dt="2023-03-27T16:20:24.749" v="1411" actId="1037"/>
          <ac:cxnSpMkLst>
            <pc:docMk/>
            <pc:sldMk cId="1469735910" sldId="2076138245"/>
            <ac:cxnSpMk id="147" creationId="{A2CC83CE-81FA-AB08-131E-5A271633C740}"/>
          </ac:cxnSpMkLst>
        </pc:cxnChg>
        <pc:cxnChg chg="del mod">
          <ac:chgData name="Anne Krupke" userId="3e21586d-183f-4a88-9690-df4875223c52" providerId="ADAL" clId="{8E6C3697-537E-406D-BA31-D8FC4F7CA7BA}" dt="2023-03-21T18:09:13.220" v="688" actId="478"/>
          <ac:cxnSpMkLst>
            <pc:docMk/>
            <pc:sldMk cId="1469735910" sldId="2076138245"/>
            <ac:cxnSpMk id="152" creationId="{AE8C46B5-6F5E-FCD4-D20F-38CE296720E9}"/>
          </ac:cxnSpMkLst>
        </pc:cxnChg>
        <pc:cxnChg chg="add mod">
          <ac:chgData name="Anne Krupke" userId="3e21586d-183f-4a88-9690-df4875223c52" providerId="ADAL" clId="{8E6C3697-537E-406D-BA31-D8FC4F7CA7BA}" dt="2023-03-27T16:19:59.742" v="1357" actId="1582"/>
          <ac:cxnSpMkLst>
            <pc:docMk/>
            <pc:sldMk cId="1469735910" sldId="2076138245"/>
            <ac:cxnSpMk id="154" creationId="{F25FF13F-5BE9-7B06-D04A-45CF927E8798}"/>
          </ac:cxnSpMkLst>
        </pc:cxnChg>
        <pc:cxnChg chg="mod">
          <ac:chgData name="Anne Krupke" userId="3e21586d-183f-4a88-9690-df4875223c52" providerId="ADAL" clId="{8E6C3697-537E-406D-BA31-D8FC4F7CA7BA}" dt="2023-03-27T16:20:24.749" v="1411" actId="1037"/>
          <ac:cxnSpMkLst>
            <pc:docMk/>
            <pc:sldMk cId="1469735910" sldId="2076138245"/>
            <ac:cxnSpMk id="159" creationId="{D4542A34-AA95-D3B5-91E0-A105999EC861}"/>
          </ac:cxnSpMkLst>
        </pc:cxnChg>
        <pc:cxnChg chg="add mod">
          <ac:chgData name="Anne Krupke" userId="3e21586d-183f-4a88-9690-df4875223c52" providerId="ADAL" clId="{8E6C3697-537E-406D-BA31-D8FC4F7CA7BA}" dt="2023-03-27T16:20:24.749" v="1411" actId="1037"/>
          <ac:cxnSpMkLst>
            <pc:docMk/>
            <pc:sldMk cId="1469735910" sldId="2076138245"/>
            <ac:cxnSpMk id="161" creationId="{9DCBF3EB-D549-28C5-6C9C-C41DA6718B4C}"/>
          </ac:cxnSpMkLst>
        </pc:cxnChg>
        <pc:cxnChg chg="mod">
          <ac:chgData name="Anne Krupke" userId="3e21586d-183f-4a88-9690-df4875223c52" providerId="ADAL" clId="{8E6C3697-537E-406D-BA31-D8FC4F7CA7BA}" dt="2023-03-27T16:20:24.749" v="1411" actId="1037"/>
          <ac:cxnSpMkLst>
            <pc:docMk/>
            <pc:sldMk cId="1469735910" sldId="2076138245"/>
            <ac:cxnSpMk id="164" creationId="{C0DA998B-E7BF-151E-49EF-F6BD8C931FA2}"/>
          </ac:cxnSpMkLst>
        </pc:cxnChg>
        <pc:cxnChg chg="mod">
          <ac:chgData name="Anne Krupke" userId="3e21586d-183f-4a88-9690-df4875223c52" providerId="ADAL" clId="{8E6C3697-537E-406D-BA31-D8FC4F7CA7BA}" dt="2023-03-27T16:20:24.749" v="1411" actId="1037"/>
          <ac:cxnSpMkLst>
            <pc:docMk/>
            <pc:sldMk cId="1469735910" sldId="2076138245"/>
            <ac:cxnSpMk id="166" creationId="{A4DCF0AE-5840-E1C3-966F-3AAB27C10273}"/>
          </ac:cxnSpMkLst>
        </pc:cxnChg>
        <pc:cxnChg chg="add mod">
          <ac:chgData name="Anne Krupke" userId="3e21586d-183f-4a88-9690-df4875223c52" providerId="ADAL" clId="{8E6C3697-537E-406D-BA31-D8FC4F7CA7BA}" dt="2023-03-27T16:20:24.749" v="1411" actId="1037"/>
          <ac:cxnSpMkLst>
            <pc:docMk/>
            <pc:sldMk cId="1469735910" sldId="2076138245"/>
            <ac:cxnSpMk id="169" creationId="{78EF67CE-500F-97CF-E2E1-4A99A6E913B0}"/>
          </ac:cxnSpMkLst>
        </pc:cxnChg>
        <pc:cxnChg chg="add mod">
          <ac:chgData name="Anne Krupke" userId="3e21586d-183f-4a88-9690-df4875223c52" providerId="ADAL" clId="{8E6C3697-537E-406D-BA31-D8FC4F7CA7BA}" dt="2023-03-27T16:20:24.749" v="1411" actId="1037"/>
          <ac:cxnSpMkLst>
            <pc:docMk/>
            <pc:sldMk cId="1469735910" sldId="2076138245"/>
            <ac:cxnSpMk id="180" creationId="{57B70362-D89F-7A91-FBC5-97235EABEEB8}"/>
          </ac:cxnSpMkLst>
        </pc:cxnChg>
        <pc:cxnChg chg="add mod">
          <ac:chgData name="Anne Krupke" userId="3e21586d-183f-4a88-9690-df4875223c52" providerId="ADAL" clId="{8E6C3697-537E-406D-BA31-D8FC4F7CA7BA}" dt="2023-03-27T16:20:24.749" v="1411" actId="1037"/>
          <ac:cxnSpMkLst>
            <pc:docMk/>
            <pc:sldMk cId="1469735910" sldId="2076138245"/>
            <ac:cxnSpMk id="183" creationId="{8DD121D2-5751-04F1-C114-220C4C4BA7B3}"/>
          </ac:cxnSpMkLst>
        </pc:cxnChg>
        <pc:cxnChg chg="del mod">
          <ac:chgData name="Anne Krupke" userId="3e21586d-183f-4a88-9690-df4875223c52" providerId="ADAL" clId="{8E6C3697-537E-406D-BA31-D8FC4F7CA7BA}" dt="2023-03-21T19:54:32.703" v="1234" actId="478"/>
          <ac:cxnSpMkLst>
            <pc:docMk/>
            <pc:sldMk cId="1469735910" sldId="2076138245"/>
            <ac:cxnSpMk id="185" creationId="{90F676E5-D7CF-688B-4A0F-B4058360E5FC}"/>
          </ac:cxnSpMkLst>
        </pc:cxnChg>
        <pc:cxnChg chg="add mod">
          <ac:chgData name="Anne Krupke" userId="3e21586d-183f-4a88-9690-df4875223c52" providerId="ADAL" clId="{8E6C3697-537E-406D-BA31-D8FC4F7CA7BA}" dt="2023-03-27T16:20:24.749" v="1411" actId="1037"/>
          <ac:cxnSpMkLst>
            <pc:docMk/>
            <pc:sldMk cId="1469735910" sldId="2076138245"/>
            <ac:cxnSpMk id="187" creationId="{0755A1AA-206D-527C-50F6-58B57E9CBAE6}"/>
          </ac:cxnSpMkLst>
        </pc:cxnChg>
        <pc:cxnChg chg="mod">
          <ac:chgData name="Anne Krupke" userId="3e21586d-183f-4a88-9690-df4875223c52" providerId="ADAL" clId="{8E6C3697-537E-406D-BA31-D8FC4F7CA7BA}" dt="2023-03-27T16:21:08.053" v="1478" actId="1035"/>
          <ac:cxnSpMkLst>
            <pc:docMk/>
            <pc:sldMk cId="1469735910" sldId="2076138245"/>
            <ac:cxnSpMk id="188" creationId="{CF114CAB-8ED0-7B71-442D-3125CF7C6ACB}"/>
          </ac:cxnSpMkLst>
        </pc:cxnChg>
        <pc:cxnChg chg="add mod">
          <ac:chgData name="Anne Krupke" userId="3e21586d-183f-4a88-9690-df4875223c52" providerId="ADAL" clId="{8E6C3697-537E-406D-BA31-D8FC4F7CA7BA}" dt="2023-03-27T16:20:24.749" v="1411" actId="1037"/>
          <ac:cxnSpMkLst>
            <pc:docMk/>
            <pc:sldMk cId="1469735910" sldId="2076138245"/>
            <ac:cxnSpMk id="192" creationId="{88C633E0-87A7-6C52-8026-CFF14EDEB2AF}"/>
          </ac:cxnSpMkLst>
        </pc:cxnChg>
        <pc:cxnChg chg="mod">
          <ac:chgData name="Anne Krupke" userId="3e21586d-183f-4a88-9690-df4875223c52" providerId="ADAL" clId="{8E6C3697-537E-406D-BA31-D8FC4F7CA7BA}" dt="2023-03-27T16:20:24.749" v="1411" actId="1037"/>
          <ac:cxnSpMkLst>
            <pc:docMk/>
            <pc:sldMk cId="1469735910" sldId="2076138245"/>
            <ac:cxnSpMk id="195" creationId="{F61D12A9-B8AC-5CF2-2899-85DB909468DE}"/>
          </ac:cxnSpMkLst>
        </pc:cxnChg>
        <pc:cxnChg chg="mod">
          <ac:chgData name="Anne Krupke" userId="3e21586d-183f-4a88-9690-df4875223c52" providerId="ADAL" clId="{8E6C3697-537E-406D-BA31-D8FC4F7CA7BA}" dt="2023-03-27T16:21:08.053" v="1478" actId="1035"/>
          <ac:cxnSpMkLst>
            <pc:docMk/>
            <pc:sldMk cId="1469735910" sldId="2076138245"/>
            <ac:cxnSpMk id="197" creationId="{A20A330F-60AF-2D7C-7C28-7A09362741F4}"/>
          </ac:cxnSpMkLst>
        </pc:cxnChg>
        <pc:cxnChg chg="mod">
          <ac:chgData name="Anne Krupke" userId="3e21586d-183f-4a88-9690-df4875223c52" providerId="ADAL" clId="{8E6C3697-537E-406D-BA31-D8FC4F7CA7BA}" dt="2023-03-27T16:21:12.926" v="1479" actId="33986"/>
          <ac:cxnSpMkLst>
            <pc:docMk/>
            <pc:sldMk cId="1469735910" sldId="2076138245"/>
            <ac:cxnSpMk id="203" creationId="{F14BB911-695B-C4EA-837F-7E12348298A7}"/>
          </ac:cxnSpMkLst>
        </pc:cxnChg>
        <pc:cxnChg chg="del mod">
          <ac:chgData name="Anne Krupke" userId="3e21586d-183f-4a88-9690-df4875223c52" providerId="ADAL" clId="{8E6C3697-537E-406D-BA31-D8FC4F7CA7BA}" dt="2023-03-21T18:07:06.670" v="562" actId="478"/>
          <ac:cxnSpMkLst>
            <pc:docMk/>
            <pc:sldMk cId="1469735910" sldId="2076138245"/>
            <ac:cxnSpMk id="214" creationId="{CCFDCD83-57C3-EFA3-0025-939733B08CF2}"/>
          </ac:cxnSpMkLst>
        </pc:cxnChg>
        <pc:cxnChg chg="del mod">
          <ac:chgData name="Anne Krupke" userId="3e21586d-183f-4a88-9690-df4875223c52" providerId="ADAL" clId="{8E6C3697-537E-406D-BA31-D8FC4F7CA7BA}" dt="2023-03-21T18:07:06.069" v="561" actId="478"/>
          <ac:cxnSpMkLst>
            <pc:docMk/>
            <pc:sldMk cId="1469735910" sldId="2076138245"/>
            <ac:cxnSpMk id="217" creationId="{14021FEF-2779-5774-6CEE-0E4565FE3E36}"/>
          </ac:cxnSpMkLst>
        </pc:cxnChg>
        <pc:cxnChg chg="add mod">
          <ac:chgData name="Anne Krupke" userId="3e21586d-183f-4a88-9690-df4875223c52" providerId="ADAL" clId="{8E6C3697-537E-406D-BA31-D8FC4F7CA7BA}" dt="2023-03-27T16:20:36.568" v="1433" actId="1036"/>
          <ac:cxnSpMkLst>
            <pc:docMk/>
            <pc:sldMk cId="1469735910" sldId="2076138245"/>
            <ac:cxnSpMk id="227" creationId="{82FCD97C-745E-A3F6-D5DA-1EF5E4C16E56}"/>
          </ac:cxnSpMkLst>
        </pc:cxnChg>
        <pc:cxnChg chg="add mod">
          <ac:chgData name="Anne Krupke" userId="3e21586d-183f-4a88-9690-df4875223c52" providerId="ADAL" clId="{8E6C3697-537E-406D-BA31-D8FC4F7CA7BA}" dt="2023-03-27T16:20:36.568" v="1433" actId="1036"/>
          <ac:cxnSpMkLst>
            <pc:docMk/>
            <pc:sldMk cId="1469735910" sldId="2076138245"/>
            <ac:cxnSpMk id="237" creationId="{33765FDC-6F8C-F313-7F08-05F4680D3021}"/>
          </ac:cxnSpMkLst>
        </pc:cxnChg>
        <pc:cxnChg chg="add mod">
          <ac:chgData name="Anne Krupke" userId="3e21586d-183f-4a88-9690-df4875223c52" providerId="ADAL" clId="{8E6C3697-537E-406D-BA31-D8FC4F7CA7BA}" dt="2023-03-27T16:20:36.568" v="1433" actId="1036"/>
          <ac:cxnSpMkLst>
            <pc:docMk/>
            <pc:sldMk cId="1469735910" sldId="2076138245"/>
            <ac:cxnSpMk id="240" creationId="{873F8ED1-073C-6D76-E961-4EEC94BA3634}"/>
          </ac:cxnSpMkLst>
        </pc:cxnChg>
        <pc:cxnChg chg="add mod">
          <ac:chgData name="Anne Krupke" userId="3e21586d-183f-4a88-9690-df4875223c52" providerId="ADAL" clId="{8E6C3697-537E-406D-BA31-D8FC4F7CA7BA}" dt="2023-03-27T16:20:36.568" v="1433" actId="1036"/>
          <ac:cxnSpMkLst>
            <pc:docMk/>
            <pc:sldMk cId="1469735910" sldId="2076138245"/>
            <ac:cxnSpMk id="243" creationId="{8736DDFE-81C6-E7E6-EBB4-446EA48931B3}"/>
          </ac:cxnSpMkLst>
        </pc:cxnChg>
        <pc:cxnChg chg="del mod">
          <ac:chgData name="Anne Krupke" userId="3e21586d-183f-4a88-9690-df4875223c52" providerId="ADAL" clId="{8E6C3697-537E-406D-BA31-D8FC4F7CA7BA}" dt="2023-03-21T19:53:18.792" v="1228" actId="478"/>
          <ac:cxnSpMkLst>
            <pc:docMk/>
            <pc:sldMk cId="1469735910" sldId="2076138245"/>
            <ac:cxnSpMk id="263" creationId="{CBABE288-4CEA-A9E8-EA9D-8393C8D4AAFE}"/>
          </ac:cxnSpMkLst>
        </pc:cxnChg>
        <pc:cxnChg chg="mod">
          <ac:chgData name="Anne Krupke" userId="3e21586d-183f-4a88-9690-df4875223c52" providerId="ADAL" clId="{8E6C3697-537E-406D-BA31-D8FC4F7CA7BA}" dt="2023-03-27T16:20:43.609" v="1434" actId="33986"/>
          <ac:cxnSpMkLst>
            <pc:docMk/>
            <pc:sldMk cId="1469735910" sldId="2076138245"/>
            <ac:cxnSpMk id="274" creationId="{6986B72F-99C4-9FF6-4D62-A137D1FCAA7B}"/>
          </ac:cxnSpMkLst>
        </pc:cxnChg>
        <pc:cxnChg chg="add mod">
          <ac:chgData name="Anne Krupke" userId="3e21586d-183f-4a88-9690-df4875223c52" providerId="ADAL" clId="{8E6C3697-537E-406D-BA31-D8FC4F7CA7BA}" dt="2023-03-27T16:20:24.749" v="1411" actId="1037"/>
          <ac:cxnSpMkLst>
            <pc:docMk/>
            <pc:sldMk cId="1469735910" sldId="2076138245"/>
            <ac:cxnSpMk id="275" creationId="{883AC5F5-6210-8B43-F0E4-792441E0582A}"/>
          </ac:cxnSpMkLst>
        </pc:cxnChg>
        <pc:cxnChg chg="add mod">
          <ac:chgData name="Anne Krupke" userId="3e21586d-183f-4a88-9690-df4875223c52" providerId="ADAL" clId="{8E6C3697-537E-406D-BA31-D8FC4F7CA7BA}" dt="2023-03-27T16:20:24.749" v="1411" actId="1037"/>
          <ac:cxnSpMkLst>
            <pc:docMk/>
            <pc:sldMk cId="1469735910" sldId="2076138245"/>
            <ac:cxnSpMk id="278" creationId="{BA5667C1-D29A-E922-3C68-823F086984B7}"/>
          </ac:cxnSpMkLst>
        </pc:cxnChg>
      </pc:sldChg>
      <pc:sldChg chg="addSp delSp modSp new mod">
        <pc:chgData name="Anne Krupke" userId="3e21586d-183f-4a88-9690-df4875223c52" providerId="ADAL" clId="{8E6C3697-537E-406D-BA31-D8FC4F7CA7BA}" dt="2023-03-29T11:24:37.992" v="1788" actId="18245"/>
        <pc:sldMkLst>
          <pc:docMk/>
          <pc:sldMk cId="493132968" sldId="2076138246"/>
        </pc:sldMkLst>
        <pc:spChg chg="add mod">
          <ac:chgData name="Anne Krupke" userId="3e21586d-183f-4a88-9690-df4875223c52" providerId="ADAL" clId="{8E6C3697-537E-406D-BA31-D8FC4F7CA7BA}" dt="2023-03-29T11:15:42.177" v="1610" actId="1038"/>
          <ac:spMkLst>
            <pc:docMk/>
            <pc:sldMk cId="493132968" sldId="2076138246"/>
            <ac:spMk id="3" creationId="{DA015023-FE6B-F9C5-08F7-696E87A1DB17}"/>
          </ac:spMkLst>
        </pc:spChg>
        <pc:spChg chg="add mod">
          <ac:chgData name="Anne Krupke" userId="3e21586d-183f-4a88-9690-df4875223c52" providerId="ADAL" clId="{8E6C3697-537E-406D-BA31-D8FC4F7CA7BA}" dt="2023-03-29T11:16:18.706" v="1636" actId="1037"/>
          <ac:spMkLst>
            <pc:docMk/>
            <pc:sldMk cId="493132968" sldId="2076138246"/>
            <ac:spMk id="4" creationId="{E1969EDF-A432-7FDE-5DE4-718D7BC02577}"/>
          </ac:spMkLst>
        </pc:spChg>
        <pc:spChg chg="mod">
          <ac:chgData name="Anne Krupke" userId="3e21586d-183f-4a88-9690-df4875223c52" providerId="ADAL" clId="{8E6C3697-537E-406D-BA31-D8FC4F7CA7BA}" dt="2023-03-29T11:24:37.992" v="1788" actId="18245"/>
          <ac:spMkLst>
            <pc:docMk/>
            <pc:sldMk cId="493132968" sldId="2076138246"/>
            <ac:spMk id="6" creationId="{18C3A6E7-DD0C-B190-F1EC-7FC2A32207CF}"/>
          </ac:spMkLst>
        </pc:spChg>
        <pc:spChg chg="mod">
          <ac:chgData name="Anne Krupke" userId="3e21586d-183f-4a88-9690-df4875223c52" providerId="ADAL" clId="{8E6C3697-537E-406D-BA31-D8FC4F7CA7BA}" dt="2023-03-29T11:24:37.992" v="1788" actId="18245"/>
          <ac:spMkLst>
            <pc:docMk/>
            <pc:sldMk cId="493132968" sldId="2076138246"/>
            <ac:spMk id="7" creationId="{661090CB-EE3E-9893-EF46-2535D031ED90}"/>
          </ac:spMkLst>
        </pc:spChg>
        <pc:spChg chg="mod">
          <ac:chgData name="Anne Krupke" userId="3e21586d-183f-4a88-9690-df4875223c52" providerId="ADAL" clId="{8E6C3697-537E-406D-BA31-D8FC4F7CA7BA}" dt="2023-03-29T11:24:37.992" v="1788" actId="18245"/>
          <ac:spMkLst>
            <pc:docMk/>
            <pc:sldMk cId="493132968" sldId="2076138246"/>
            <ac:spMk id="8" creationId="{B274CEC8-730E-9D22-D175-0D5FD689B48A}"/>
          </ac:spMkLst>
        </pc:spChg>
        <pc:spChg chg="mod">
          <ac:chgData name="Anne Krupke" userId="3e21586d-183f-4a88-9690-df4875223c52" providerId="ADAL" clId="{8E6C3697-537E-406D-BA31-D8FC4F7CA7BA}" dt="2023-03-29T11:24:37.992" v="1788" actId="18245"/>
          <ac:spMkLst>
            <pc:docMk/>
            <pc:sldMk cId="493132968" sldId="2076138246"/>
            <ac:spMk id="9" creationId="{1BEACB95-FF86-2775-ADD7-7E99F28DF70B}"/>
          </ac:spMkLst>
        </pc:spChg>
        <pc:spChg chg="mod">
          <ac:chgData name="Anne Krupke" userId="3e21586d-183f-4a88-9690-df4875223c52" providerId="ADAL" clId="{8E6C3697-537E-406D-BA31-D8FC4F7CA7BA}" dt="2023-03-29T11:24:37.992" v="1788" actId="18245"/>
          <ac:spMkLst>
            <pc:docMk/>
            <pc:sldMk cId="493132968" sldId="2076138246"/>
            <ac:spMk id="10" creationId="{9063C432-CB3F-7197-2B1C-D2006091B026}"/>
          </ac:spMkLst>
        </pc:spChg>
        <pc:grpChg chg="mod">
          <ac:chgData name="Anne Krupke" userId="3e21586d-183f-4a88-9690-df4875223c52" providerId="ADAL" clId="{8E6C3697-537E-406D-BA31-D8FC4F7CA7BA}" dt="2023-03-29T11:24:37.992" v="1788" actId="18245"/>
          <ac:grpSpMkLst>
            <pc:docMk/>
            <pc:sldMk cId="493132968" sldId="2076138246"/>
            <ac:grpSpMk id="5" creationId="{B7FD1B2B-2151-6AE8-F344-4E151DE8E0FB}"/>
          </ac:grpSpMkLst>
        </pc:grpChg>
        <pc:graphicFrameChg chg="add del mod modGraphic">
          <ac:chgData name="Anne Krupke" userId="3e21586d-183f-4a88-9690-df4875223c52" providerId="ADAL" clId="{8E6C3697-537E-406D-BA31-D8FC4F7CA7BA}" dt="2023-03-29T11:24:37.992" v="1788" actId="18245"/>
          <ac:graphicFrameMkLst>
            <pc:docMk/>
            <pc:sldMk cId="493132968" sldId="2076138246"/>
            <ac:graphicFrameMk id="2" creationId="{865BC00D-ECC1-DCBB-2A5D-50B7DB955485}"/>
          </ac:graphicFrameMkLst>
        </pc:graphicFrameChg>
      </pc:sldChg>
      <pc:sldChg chg="addSp delSp modSp add mod">
        <pc:chgData name="Anne Krupke" userId="3e21586d-183f-4a88-9690-df4875223c52" providerId="ADAL" clId="{8E6C3697-537E-406D-BA31-D8FC4F7CA7BA}" dt="2023-03-29T11:24:00.604" v="1787" actId="18245"/>
        <pc:sldMkLst>
          <pc:docMk/>
          <pc:sldMk cId="1706934636" sldId="2076138247"/>
        </pc:sldMkLst>
        <pc:spChg chg="del">
          <ac:chgData name="Anne Krupke" userId="3e21586d-183f-4a88-9690-df4875223c52" providerId="ADAL" clId="{8E6C3697-537E-406D-BA31-D8FC4F7CA7BA}" dt="2023-03-29T11:20:52.472" v="1695" actId="478"/>
          <ac:spMkLst>
            <pc:docMk/>
            <pc:sldMk cId="1706934636" sldId="2076138247"/>
            <ac:spMk id="3" creationId="{DA015023-FE6B-F9C5-08F7-696E87A1DB17}"/>
          </ac:spMkLst>
        </pc:spChg>
        <pc:spChg chg="mod">
          <ac:chgData name="Anne Krupke" userId="3e21586d-183f-4a88-9690-df4875223c52" providerId="ADAL" clId="{8E6C3697-537E-406D-BA31-D8FC4F7CA7BA}" dt="2023-03-29T11:21:50.097" v="1784" actId="20577"/>
          <ac:spMkLst>
            <pc:docMk/>
            <pc:sldMk cId="1706934636" sldId="2076138247"/>
            <ac:spMk id="4" creationId="{E1969EDF-A432-7FDE-5DE4-718D7BC02577}"/>
          </ac:spMkLst>
        </pc:spChg>
        <pc:spChg chg="add mod">
          <ac:chgData name="Anne Krupke" userId="3e21586d-183f-4a88-9690-df4875223c52" providerId="ADAL" clId="{8E6C3697-537E-406D-BA31-D8FC4F7CA7BA}" dt="2023-03-29T11:21:08.395" v="1699" actId="1076"/>
          <ac:spMkLst>
            <pc:docMk/>
            <pc:sldMk cId="1706934636" sldId="2076138247"/>
            <ac:spMk id="5" creationId="{9209EFE5-01CE-3138-F05A-FED1AF90BAA1}"/>
          </ac:spMkLst>
        </pc:spChg>
        <pc:spChg chg="add mod">
          <ac:chgData name="Anne Krupke" userId="3e21586d-183f-4a88-9690-df4875223c52" providerId="ADAL" clId="{8E6C3697-537E-406D-BA31-D8FC4F7CA7BA}" dt="2023-03-29T11:21:32.219" v="1736" actId="20577"/>
          <ac:spMkLst>
            <pc:docMk/>
            <pc:sldMk cId="1706934636" sldId="2076138247"/>
            <ac:spMk id="6" creationId="{D3F053B9-5480-A400-D8BE-7DBF4CC728CA}"/>
          </ac:spMkLst>
        </pc:spChg>
        <pc:spChg chg="mod">
          <ac:chgData name="Anne Krupke" userId="3e21586d-183f-4a88-9690-df4875223c52" providerId="ADAL" clId="{8E6C3697-537E-406D-BA31-D8FC4F7CA7BA}" dt="2023-03-29T11:24:00.604" v="1787" actId="18245"/>
          <ac:spMkLst>
            <pc:docMk/>
            <pc:sldMk cId="1706934636" sldId="2076138247"/>
            <ac:spMk id="8" creationId="{FD81D99D-9126-F5EA-28F0-42ACC9181518}"/>
          </ac:spMkLst>
        </pc:spChg>
        <pc:spChg chg="mod">
          <ac:chgData name="Anne Krupke" userId="3e21586d-183f-4a88-9690-df4875223c52" providerId="ADAL" clId="{8E6C3697-537E-406D-BA31-D8FC4F7CA7BA}" dt="2023-03-29T11:24:00.604" v="1787" actId="18245"/>
          <ac:spMkLst>
            <pc:docMk/>
            <pc:sldMk cId="1706934636" sldId="2076138247"/>
            <ac:spMk id="9" creationId="{3509DA21-15E2-42CF-1602-6C2465F6E9D5}"/>
          </ac:spMkLst>
        </pc:spChg>
        <pc:spChg chg="mod">
          <ac:chgData name="Anne Krupke" userId="3e21586d-183f-4a88-9690-df4875223c52" providerId="ADAL" clId="{8E6C3697-537E-406D-BA31-D8FC4F7CA7BA}" dt="2023-03-29T11:24:00.604" v="1787" actId="18245"/>
          <ac:spMkLst>
            <pc:docMk/>
            <pc:sldMk cId="1706934636" sldId="2076138247"/>
            <ac:spMk id="10" creationId="{19E92EB7-1EB7-3F6E-959E-B94231105765}"/>
          </ac:spMkLst>
        </pc:spChg>
        <pc:spChg chg="mod">
          <ac:chgData name="Anne Krupke" userId="3e21586d-183f-4a88-9690-df4875223c52" providerId="ADAL" clId="{8E6C3697-537E-406D-BA31-D8FC4F7CA7BA}" dt="2023-03-29T11:24:00.604" v="1787" actId="18245"/>
          <ac:spMkLst>
            <pc:docMk/>
            <pc:sldMk cId="1706934636" sldId="2076138247"/>
            <ac:spMk id="11" creationId="{1081D9C6-78BC-D444-1568-2A1B68F46F2E}"/>
          </ac:spMkLst>
        </pc:spChg>
        <pc:spChg chg="mod">
          <ac:chgData name="Anne Krupke" userId="3e21586d-183f-4a88-9690-df4875223c52" providerId="ADAL" clId="{8E6C3697-537E-406D-BA31-D8FC4F7CA7BA}" dt="2023-03-29T11:24:00.604" v="1787" actId="18245"/>
          <ac:spMkLst>
            <pc:docMk/>
            <pc:sldMk cId="1706934636" sldId="2076138247"/>
            <ac:spMk id="12" creationId="{9C224469-3293-2297-E4F6-55282073B18C}"/>
          </ac:spMkLst>
        </pc:spChg>
        <pc:grpChg chg="mod">
          <ac:chgData name="Anne Krupke" userId="3e21586d-183f-4a88-9690-df4875223c52" providerId="ADAL" clId="{8E6C3697-537E-406D-BA31-D8FC4F7CA7BA}" dt="2023-03-29T11:24:00.604" v="1787" actId="18245"/>
          <ac:grpSpMkLst>
            <pc:docMk/>
            <pc:sldMk cId="1706934636" sldId="2076138247"/>
            <ac:grpSpMk id="7" creationId="{42A4F7F0-8884-04D0-0E0E-E24C079388ED}"/>
          </ac:grpSpMkLst>
        </pc:grpChg>
        <pc:graphicFrameChg chg="del mod">
          <ac:chgData name="Anne Krupke" userId="3e21586d-183f-4a88-9690-df4875223c52" providerId="ADAL" clId="{8E6C3697-537E-406D-BA31-D8FC4F7CA7BA}" dt="2023-03-29T11:24:00.604" v="1787" actId="18245"/>
          <ac:graphicFrameMkLst>
            <pc:docMk/>
            <pc:sldMk cId="1706934636" sldId="2076138247"/>
            <ac:graphicFrameMk id="2" creationId="{865BC00D-ECC1-DCBB-2A5D-50B7DB955485}"/>
          </ac:graphicFrameMkLst>
        </pc:graphicFrameChg>
      </pc:sldChg>
      <pc:sldChg chg="add">
        <pc:chgData name="Anne Krupke" userId="3e21586d-183f-4a88-9690-df4875223c52" providerId="ADAL" clId="{8E6C3697-537E-406D-BA31-D8FC4F7CA7BA}" dt="2023-04-06T15:13:14.180" v="1789"/>
        <pc:sldMkLst>
          <pc:docMk/>
          <pc:sldMk cId="3010331363" sldId="207613845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dirty="0"/>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dirty="0"/>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BC678E36-78B0-438E-B94A-DB7765C03039}">
      <dgm:prSet phldrT="[Text]"/>
      <dgm:spPr/>
      <dgm:t>
        <a:bodyPr/>
        <a:lstStyle/>
        <a:p>
          <a:r>
            <a:rPr lang="en-US" dirty="0"/>
            <a:t>Prospect to quote</a:t>
          </a:r>
        </a:p>
      </dgm:t>
    </dgm:pt>
    <dgm:pt modelId="{5F2238FA-44FF-43AD-A1DF-2E1FEC1DBD16}" type="parTrans" cxnId="{DE2D88A0-3F71-47CA-B63E-B40897681F8C}">
      <dgm:prSet/>
      <dgm:spPr/>
      <dgm:t>
        <a:bodyPr/>
        <a:lstStyle/>
        <a:p>
          <a:endParaRPr lang="en-US"/>
        </a:p>
      </dgm:t>
    </dgm:pt>
    <dgm:pt modelId="{EEE070C6-5A1E-4721-842C-A3DA8DD0D3F0}" type="sibTrans" cxnId="{DE2D88A0-3F71-47CA-B63E-B40897681F8C}">
      <dgm:prSet/>
      <dgm:spPr/>
      <dgm:t>
        <a:bodyPr/>
        <a:lstStyle/>
        <a:p>
          <a:endParaRPr lang="en-US"/>
        </a:p>
      </dgm:t>
    </dgm:pt>
    <dgm:pt modelId="{C7EFBDD3-5294-4D47-8846-A08B71D4A8CC}">
      <dgm:prSet phldrT="[Text]"/>
      <dgm:spPr/>
      <dgm:t>
        <a:bodyPr/>
        <a:lstStyle/>
        <a:p>
          <a:r>
            <a:rPr lang="en-US" dirty="0"/>
            <a:t>Plan to produce</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4AEDEB9E-5A50-48B9-A54A-F4BCDCC49FFA}">
      <dgm:prSet phldrT="[Text]"/>
      <dgm:spPr/>
      <dgm:t>
        <a:bodyPr/>
        <a:lstStyle/>
        <a:p>
          <a:r>
            <a:rPr lang="en-US" dirty="0"/>
            <a:t>Plan production operations</a:t>
          </a:r>
        </a:p>
      </dgm:t>
    </dgm:pt>
    <dgm:pt modelId="{D2EBB928-A3A6-44C5-B1BB-C881A0F574B4}" type="parTrans" cxnId="{85461039-A739-4D60-85F6-C258F0CCF1B8}">
      <dgm:prSet/>
      <dgm:spPr/>
      <dgm:t>
        <a:bodyPr/>
        <a:lstStyle/>
        <a:p>
          <a:endParaRPr lang="en-US"/>
        </a:p>
      </dgm:t>
    </dgm:pt>
    <dgm:pt modelId="{D9BB36AE-393F-4C49-A863-C6EA324334FD}" type="sibTrans" cxnId="{85461039-A739-4D60-85F6-C258F0CCF1B8}">
      <dgm:prSet/>
      <dgm:spPr/>
      <dgm:t>
        <a:bodyPr/>
        <a:lstStyle/>
        <a:p>
          <a:endParaRPr lang="en-US"/>
        </a:p>
      </dgm:t>
    </dgm:pt>
    <dgm:pt modelId="{1863454F-765B-4868-B9AC-1D6547218824}">
      <dgm:prSet phldrT="[Text]"/>
      <dgm:spPr/>
      <dgm:t>
        <a:bodyPr/>
        <a:lstStyle/>
        <a:p>
          <a:r>
            <a:rPr lang="en-US" dirty="0"/>
            <a:t>Execute production operations</a:t>
          </a:r>
        </a:p>
      </dgm:t>
    </dgm:pt>
    <dgm:pt modelId="{573F5B76-681D-4BDD-87E5-313701D934A4}" type="parTrans" cxnId="{1BAB95CC-17F9-4DE6-A0F1-484432DE7A64}">
      <dgm:prSet/>
      <dgm:spPr/>
      <dgm:t>
        <a:bodyPr/>
        <a:lstStyle/>
        <a:p>
          <a:endParaRPr lang="en-US"/>
        </a:p>
      </dgm:t>
    </dgm:pt>
    <dgm:pt modelId="{DD9675F1-57EA-424B-8255-DC3552EC3950}" type="sibTrans" cxnId="{1BAB95CC-17F9-4DE6-A0F1-484432DE7A64}">
      <dgm:prSet/>
      <dgm:spPr/>
      <dgm:t>
        <a:bodyPr/>
        <a:lstStyle/>
        <a:p>
          <a:endParaRPr lang="en-US"/>
        </a:p>
      </dgm:t>
    </dgm:pt>
    <dgm:pt modelId="{D113DD07-8750-4A4F-83EA-0389E4597A92}">
      <dgm:prSet phldrT="[Text]"/>
      <dgm:spPr/>
      <dgm:t>
        <a:bodyPr/>
        <a:lstStyle/>
        <a:p>
          <a:r>
            <a:rPr lang="en-US" dirty="0"/>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240F43B1-FC1B-4B7F-BE35-0DF56D0AA0FD}">
      <dgm:prSet phldrT="[Text]"/>
      <dgm:spPr/>
      <dgm:t>
        <a:bodyPr/>
        <a:lstStyle/>
        <a:p>
          <a:r>
            <a:rPr lang="en-US" dirty="0"/>
            <a:t>Outsource production orders</a:t>
          </a:r>
        </a:p>
      </dgm:t>
    </dgm:pt>
    <dgm:pt modelId="{D8AAFCB4-39A0-4A05-B553-5AE4F5A4A301}" type="parTrans" cxnId="{8897EDF5-CBE6-4C80-8482-74681A7B852C}">
      <dgm:prSet/>
      <dgm:spPr/>
      <dgm:t>
        <a:bodyPr/>
        <a:lstStyle/>
        <a:p>
          <a:endParaRPr lang="en-US"/>
        </a:p>
      </dgm:t>
    </dgm:pt>
    <dgm:pt modelId="{92541709-30BB-4BF2-BD99-1DCBA24235AA}" type="sibTrans" cxnId="{8897EDF5-CBE6-4C80-8482-74681A7B852C}">
      <dgm:prSet/>
      <dgm:spPr/>
      <dgm:t>
        <a:bodyPr/>
        <a:lstStyle/>
        <a:p>
          <a:endParaRPr lang="en-US"/>
        </a:p>
      </dgm:t>
    </dgm:pt>
    <dgm:pt modelId="{1CE713B2-3275-48A7-B54C-2D0B43825CE3}">
      <dgm:prSet phldrT="[Text]"/>
      <dgm:spPr/>
      <dgm:t>
        <a:bodyPr/>
        <a:lstStyle/>
        <a:p>
          <a:r>
            <a:rPr lang="en-US" dirty="0"/>
            <a:t>Control production quality</a:t>
          </a:r>
        </a:p>
      </dgm:t>
    </dgm:pt>
    <dgm:pt modelId="{61AFB1C0-FAF6-47E6-942C-78DD27EDDAD1}" type="parTrans" cxnId="{F98D2830-07F9-4A16-84DD-A8126208E2D6}">
      <dgm:prSet/>
      <dgm:spPr/>
      <dgm:t>
        <a:bodyPr/>
        <a:lstStyle/>
        <a:p>
          <a:endParaRPr lang="en-US"/>
        </a:p>
      </dgm:t>
    </dgm:pt>
    <dgm:pt modelId="{38DEFC50-0A33-4014-A075-293977BB1772}" type="sibTrans" cxnId="{F98D2830-07F9-4A16-84DD-A8126208E2D6}">
      <dgm:prSet/>
      <dgm:spPr/>
      <dgm:t>
        <a:bodyPr/>
        <a:lstStyle/>
        <a:p>
          <a:endParaRPr lang="en-US"/>
        </a:p>
      </dgm:t>
    </dgm:pt>
    <dgm:pt modelId="{D0E043F5-86E8-47F7-AEF3-CD8AC8E8FA4B}">
      <dgm:prSet phldrT="[Text]"/>
      <dgm:spPr/>
      <dgm:t>
        <a:bodyPr/>
        <a:lstStyle/>
        <a:p>
          <a:r>
            <a:rPr lang="en-US" dirty="0"/>
            <a:t>Define production strategies</a:t>
          </a:r>
        </a:p>
      </dgm:t>
    </dgm:pt>
    <dgm:pt modelId="{6D5235B8-74EB-46A1-B29D-21BB8A290DAE}" type="parTrans" cxnId="{AD48E280-6BE3-4A28-AD0F-9AA2CA758354}">
      <dgm:prSet/>
      <dgm:spPr/>
      <dgm:t>
        <a:bodyPr/>
        <a:lstStyle/>
        <a:p>
          <a:endParaRPr lang="en-US"/>
        </a:p>
      </dgm:t>
    </dgm:pt>
    <dgm:pt modelId="{5FCFC118-7E2C-4D70-BEA7-7751164A0BED}" type="sibTrans" cxnId="{AD48E280-6BE3-4A28-AD0F-9AA2CA758354}">
      <dgm:prSet/>
      <dgm:spPr/>
      <dgm:t>
        <a:bodyPr/>
        <a:lstStyle/>
        <a:p>
          <a:endParaRPr lang="en-US"/>
        </a:p>
      </dgm:t>
    </dgm:pt>
    <dgm:pt modelId="{7DC7C658-08F9-4F27-8BE5-FEC0D33E999F}">
      <dgm:prSet phldrT="[Text]"/>
      <dgm:spPr/>
      <dgm:t>
        <a:bodyPr/>
        <a:lstStyle/>
        <a:p>
          <a:r>
            <a:rPr lang="en-US" dirty="0"/>
            <a:t>Procure to pay</a:t>
          </a:r>
        </a:p>
      </dgm:t>
    </dgm:pt>
    <dgm:pt modelId="{43EC61AD-54E9-4883-8796-C17DE052AA93}" type="parTrans" cxnId="{DFB9FBB4-F19A-452D-9FB2-CE3260A5811B}">
      <dgm:prSet/>
      <dgm:spPr/>
      <dgm:t>
        <a:bodyPr/>
        <a:lstStyle/>
        <a:p>
          <a:endParaRPr lang="en-US"/>
        </a:p>
      </dgm:t>
    </dgm:pt>
    <dgm:pt modelId="{C3315D61-5A9B-45B7-B0A9-BE2A699D9D8B}" type="sibTrans" cxnId="{DFB9FBB4-F19A-452D-9FB2-CE3260A5811B}">
      <dgm:prSet/>
      <dgm:spPr/>
      <dgm:t>
        <a:bodyPr/>
        <a:lstStyle/>
        <a:p>
          <a:endParaRPr lang="en-US"/>
        </a:p>
      </dgm:t>
    </dgm:pt>
    <dgm:pt modelId="{37E7DF62-A2FF-4F29-A774-874290F1FC2A}">
      <dgm:prSet phldrT="[Text]"/>
      <dgm:spPr/>
      <dgm:t>
        <a:bodyPr/>
        <a:lstStyle/>
        <a:p>
          <a:r>
            <a:rPr lang="en-US" dirty="0"/>
            <a:t>Order to cash</a:t>
          </a:r>
        </a:p>
      </dgm:t>
    </dgm:pt>
    <dgm:pt modelId="{199439CB-C950-4D63-BCA0-A511BE532825}" type="parTrans" cxnId="{940F3607-333B-4332-959D-A964F5EA59DE}">
      <dgm:prSet/>
      <dgm:spPr/>
      <dgm:t>
        <a:bodyPr/>
        <a:lstStyle/>
        <a:p>
          <a:endParaRPr lang="en-US"/>
        </a:p>
      </dgm:t>
    </dgm:pt>
    <dgm:pt modelId="{1D378E70-DE6B-459A-99B0-4DC4B7C6A2F2}" type="sibTrans" cxnId="{940F3607-333B-4332-959D-A964F5EA59DE}">
      <dgm:prSet/>
      <dgm:spPr/>
      <dgm:t>
        <a:bodyPr/>
        <a:lstStyle/>
        <a:p>
          <a:endParaRPr lang="en-US"/>
        </a:p>
      </dgm:t>
    </dgm:pt>
    <dgm:pt modelId="{52C9986C-CCA8-4230-ADCF-35E9FB24CB6F}">
      <dgm:prSet phldrT="[Text]"/>
      <dgm:spPr/>
      <dgm:t>
        <a:bodyPr/>
        <a:lstStyle/>
        <a:p>
          <a:r>
            <a:rPr lang="en-US" dirty="0"/>
            <a:t>Inventory to deliver</a:t>
          </a:r>
        </a:p>
      </dgm:t>
    </dgm:pt>
    <dgm:pt modelId="{6B9CF1D5-326E-46F0-B365-BC6B499A49C8}" type="parTrans" cxnId="{92739F17-31BE-4623-B19C-095518EA687A}">
      <dgm:prSet/>
      <dgm:spPr/>
      <dgm:t>
        <a:bodyPr/>
        <a:lstStyle/>
        <a:p>
          <a:endParaRPr lang="en-US"/>
        </a:p>
      </dgm:t>
    </dgm:pt>
    <dgm:pt modelId="{F65B1E24-5BA4-4DBA-8CCC-849BE8815867}" type="sibTrans" cxnId="{92739F17-31BE-4623-B19C-095518EA687A}">
      <dgm:prSet/>
      <dgm:spPr/>
      <dgm:t>
        <a:bodyPr/>
        <a:lstStyle/>
        <a:p>
          <a:endParaRPr lang="en-US"/>
        </a:p>
      </dgm:t>
    </dgm:pt>
    <dgm:pt modelId="{65D25B41-3007-4EA4-8788-2A4C05320041}">
      <dgm:prSet phldrT="[Text]"/>
      <dgm:spPr/>
      <dgm:t>
        <a:bodyPr/>
        <a:lstStyle/>
        <a:p>
          <a:r>
            <a:rPr lang="en-US" dirty="0"/>
            <a:t>Case to resolution</a:t>
          </a:r>
        </a:p>
      </dgm:t>
    </dgm:pt>
    <dgm:pt modelId="{BAC81F8E-C34D-462C-A41E-B9270F45C8DC}" type="parTrans" cxnId="{9C98B1DF-EAF8-4B93-8CDC-E47433B29C5A}">
      <dgm:prSet/>
      <dgm:spPr/>
      <dgm:t>
        <a:bodyPr/>
        <a:lstStyle/>
        <a:p>
          <a:endParaRPr lang="en-US"/>
        </a:p>
      </dgm:t>
    </dgm:pt>
    <dgm:pt modelId="{D8CB3564-DA38-4C49-943D-DD7A43D7461F}" type="sibTrans" cxnId="{9C98B1DF-EAF8-4B93-8CDC-E47433B29C5A}">
      <dgm:prSet/>
      <dgm:spPr/>
      <dgm:t>
        <a:bodyPr/>
        <a:lstStyle/>
        <a:p>
          <a:endParaRPr lang="en-US"/>
        </a:p>
      </dgm:t>
    </dgm:pt>
    <dgm:pt modelId="{A557CB64-5CB9-40C0-95E7-B5F5047629ED}">
      <dgm:prSet phldrT="[Text]"/>
      <dgm:spPr/>
      <dgm:t>
        <a:bodyPr/>
        <a:lstStyle/>
        <a:p>
          <a:r>
            <a:rPr lang="en-US" dirty="0"/>
            <a:t>Hire to retire</a:t>
          </a:r>
        </a:p>
      </dgm:t>
    </dgm:pt>
    <dgm:pt modelId="{1397FD89-079F-419A-B6C2-FF27833E2495}" type="parTrans" cxnId="{9A0C49BB-E76A-4D5C-B7E2-DEC12C8E7D12}">
      <dgm:prSet/>
      <dgm:spPr/>
      <dgm:t>
        <a:bodyPr/>
        <a:lstStyle/>
        <a:p>
          <a:endParaRPr lang="en-US"/>
        </a:p>
      </dgm:t>
    </dgm:pt>
    <dgm:pt modelId="{6BB85E85-D9F6-46D5-9B5D-70554654AE90}" type="sibTrans" cxnId="{9A0C49BB-E76A-4D5C-B7E2-DEC12C8E7D12}">
      <dgm:prSet/>
      <dgm:spPr/>
      <dgm:t>
        <a:bodyPr/>
        <a:lstStyle/>
        <a:p>
          <a:endParaRPr lang="en-US"/>
        </a:p>
      </dgm:t>
    </dgm:pt>
    <dgm:pt modelId="{4498C48E-EAE1-47FD-B16C-C0EFF53C89DE}">
      <dgm:prSet phldrT="[Text]"/>
      <dgm:spPr/>
      <dgm:t>
        <a:bodyPr/>
        <a:lstStyle/>
        <a:p>
          <a:r>
            <a:rPr lang="en-US" dirty="0"/>
            <a:t>Order to cash</a:t>
          </a:r>
        </a:p>
      </dgm:t>
    </dgm:pt>
    <dgm:pt modelId="{F109235B-B075-4174-8298-4E42DA4BFCC0}" type="parTrans" cxnId="{318941AB-3E17-4CDE-B481-66A6A2036567}">
      <dgm:prSet/>
      <dgm:spPr/>
      <dgm:t>
        <a:bodyPr/>
        <a:lstStyle/>
        <a:p>
          <a:endParaRPr lang="en-US"/>
        </a:p>
      </dgm:t>
    </dgm:pt>
    <dgm:pt modelId="{96136135-2C9B-4D5B-9DC5-EFDA4C55253E}" type="sibTrans" cxnId="{318941AB-3E17-4CDE-B481-66A6A2036567}">
      <dgm:prSet/>
      <dgm:spPr/>
      <dgm:t>
        <a:bodyPr/>
        <a:lstStyle/>
        <a:p>
          <a:endParaRPr lang="en-US"/>
        </a:p>
      </dgm:t>
    </dgm:pt>
    <dgm:pt modelId="{0FB46C34-AC91-40AC-9B8D-71340D6E9FF9}">
      <dgm:prSet phldrT="[Text]"/>
      <dgm:spPr/>
      <dgm:t>
        <a:bodyPr/>
        <a:lstStyle/>
        <a:p>
          <a:r>
            <a:rPr lang="en-US" dirty="0"/>
            <a:t>Record to report</a:t>
          </a:r>
        </a:p>
      </dgm:t>
    </dgm:pt>
    <dgm:pt modelId="{EC273783-7911-4642-B9C1-C0648F95489B}" type="sibTrans" cxnId="{57B1496E-F026-4811-B87D-3E666804D5EB}">
      <dgm:prSet/>
      <dgm:spPr/>
      <dgm:t>
        <a:bodyPr/>
        <a:lstStyle/>
        <a:p>
          <a:endParaRPr lang="en-US"/>
        </a:p>
      </dgm:t>
    </dgm:pt>
    <dgm:pt modelId="{B73C4CD8-B6F9-4DF0-9452-603BED07FEA3}" type="parTrans" cxnId="{57B1496E-F026-4811-B87D-3E666804D5EB}">
      <dgm:prSet/>
      <dgm:spPr/>
      <dgm:t>
        <a:bodyPr/>
        <a:lstStyle/>
        <a:p>
          <a:endParaRPr lang="en-US"/>
        </a:p>
      </dgm:t>
    </dgm:pt>
    <dgm:pt modelId="{233101B6-E6D2-4845-9864-15C532F5EB10}">
      <dgm:prSet/>
      <dgm:spPr/>
      <dgm:t>
        <a:bodyPr/>
        <a:lstStyle/>
        <a:p>
          <a:r>
            <a:rPr lang="en-US" dirty="0"/>
            <a:t>Service to cash</a:t>
          </a:r>
        </a:p>
      </dgm:t>
    </dgm:pt>
    <dgm:pt modelId="{4833D412-3B83-4845-B194-CB04966A4892}" type="parTrans" cxnId="{0E7AA7AC-3190-4BF9-8BDF-232AA23D9CF0}">
      <dgm:prSet/>
      <dgm:spPr/>
      <dgm:t>
        <a:bodyPr/>
        <a:lstStyle/>
        <a:p>
          <a:endParaRPr lang="en-US"/>
        </a:p>
      </dgm:t>
    </dgm:pt>
    <dgm:pt modelId="{2726C711-571F-43F9-AB74-631F54BAB069}" type="sibTrans" cxnId="{0E7AA7AC-3190-4BF9-8BDF-232AA23D9CF0}">
      <dgm:prSet/>
      <dgm:spPr/>
      <dgm:t>
        <a:bodyPr/>
        <a:lstStyle/>
        <a:p>
          <a:endParaRPr lang="en-US"/>
        </a:p>
      </dgm:t>
    </dgm:pt>
    <dgm:pt modelId="{ACE51978-FC8A-4E8A-87B3-03A09DDDD7C7}">
      <dgm:prSet/>
      <dgm:spPr/>
      <dgm:t>
        <a:bodyPr/>
        <a:lstStyle/>
        <a:p>
          <a:r>
            <a:rPr lang="en-US" dirty="0"/>
            <a:t>Procure to pay</a:t>
          </a:r>
        </a:p>
      </dgm:t>
    </dgm:pt>
    <dgm:pt modelId="{A838CF96-9B3B-4A36-BD6B-024A7528736D}" type="parTrans" cxnId="{AAA0F853-8137-4F1D-86AD-BB6A6A88339B}">
      <dgm:prSet/>
      <dgm:spPr/>
      <dgm:t>
        <a:bodyPr/>
        <a:lstStyle/>
        <a:p>
          <a:endParaRPr lang="en-US"/>
        </a:p>
      </dgm:t>
    </dgm:pt>
    <dgm:pt modelId="{304F1B10-192E-4AFD-9E3A-44FC7813C2C4}" type="sibTrans" cxnId="{AAA0F853-8137-4F1D-86AD-BB6A6A88339B}">
      <dgm:prSet/>
      <dgm:spPr/>
      <dgm:t>
        <a:bodyPr/>
        <a:lstStyle/>
        <a:p>
          <a:endParaRPr lang="en-US"/>
        </a:p>
      </dgm:t>
    </dgm:pt>
    <dgm:pt modelId="{6BF86B93-90AC-4B9E-92B9-07A0921C8FD7}">
      <dgm:prSet/>
      <dgm:spPr/>
      <dgm:t>
        <a:bodyPr/>
        <a:lstStyle/>
        <a:p>
          <a:r>
            <a:rPr lang="en-US" dirty="0"/>
            <a:t>Product and service lifecycle management</a:t>
          </a:r>
        </a:p>
      </dgm:t>
    </dgm:pt>
    <dgm:pt modelId="{BC887B4D-516D-4593-999B-68ED50D5C00D}" type="parTrans" cxnId="{E4ACFCFD-D059-4675-AE12-7A9E797DE8BE}">
      <dgm:prSet/>
      <dgm:spPr/>
      <dgm:t>
        <a:bodyPr/>
        <a:lstStyle/>
        <a:p>
          <a:endParaRPr lang="en-US"/>
        </a:p>
      </dgm:t>
    </dgm:pt>
    <dgm:pt modelId="{6FBA905E-778E-449C-9F12-243CD74A0651}" type="sibTrans" cxnId="{E4ACFCFD-D059-4675-AE12-7A9E797DE8BE}">
      <dgm:prSet/>
      <dgm:spPr/>
      <dgm:t>
        <a:bodyPr/>
        <a:lstStyle/>
        <a:p>
          <a:endParaRPr lang="en-US"/>
        </a:p>
      </dgm:t>
    </dgm:pt>
    <dgm:pt modelId="{150CE560-34B1-4B86-97F6-EB1572A77360}">
      <dgm:prSet/>
      <dgm:spPr/>
      <dgm:t>
        <a:bodyPr/>
        <a:lstStyle/>
        <a:p>
          <a:r>
            <a:rPr lang="en-US" dirty="0"/>
            <a:t>Inventory to deliver</a:t>
          </a:r>
        </a:p>
      </dgm:t>
    </dgm:pt>
    <dgm:pt modelId="{DAD0E977-9A99-4CC0-A87C-A59D930DFAA8}" type="parTrans" cxnId="{FA6D7E7C-8687-418C-A00F-9988485776C4}">
      <dgm:prSet/>
      <dgm:spPr/>
      <dgm:t>
        <a:bodyPr/>
        <a:lstStyle/>
        <a:p>
          <a:endParaRPr lang="en-US"/>
        </a:p>
      </dgm:t>
    </dgm:pt>
    <dgm:pt modelId="{2B567FC1-C6C4-48ED-9AAC-A899B37C6348}" type="sibTrans" cxnId="{FA6D7E7C-8687-418C-A00F-9988485776C4}">
      <dgm:prSet/>
      <dgm:spPr/>
      <dgm:t>
        <a:bodyPr/>
        <a:lstStyle/>
        <a:p>
          <a:endParaRPr lang="en-US"/>
        </a:p>
      </dgm:t>
    </dgm:pt>
    <dgm:pt modelId="{73F89CF0-0DF9-4D84-BC76-726A73D9F725}">
      <dgm:prSet/>
      <dgm:spPr/>
      <dgm:t>
        <a:bodyPr/>
        <a:lstStyle/>
        <a:p>
          <a:r>
            <a:rPr lang="en-US" dirty="0"/>
            <a:t>Hire to retire</a:t>
          </a:r>
        </a:p>
      </dgm:t>
    </dgm:pt>
    <dgm:pt modelId="{C60DA217-5F7E-460D-976C-69526BA9B8E6}" type="parTrans" cxnId="{94C80EE2-803A-4654-99F2-6BF8552DD6C9}">
      <dgm:prSet/>
      <dgm:spPr/>
      <dgm:t>
        <a:bodyPr/>
        <a:lstStyle/>
        <a:p>
          <a:endParaRPr lang="en-US"/>
        </a:p>
      </dgm:t>
    </dgm:pt>
    <dgm:pt modelId="{2942FC65-B215-4BE8-B956-F4B9C30CD07E}" type="sibTrans" cxnId="{94C80EE2-803A-4654-99F2-6BF8552DD6C9}">
      <dgm:prSet/>
      <dgm:spPr/>
      <dgm:t>
        <a:bodyPr/>
        <a:lstStyle/>
        <a:p>
          <a:endParaRPr lang="en-US"/>
        </a:p>
      </dgm:t>
    </dgm:pt>
    <dgm:pt modelId="{6AA34365-E3AD-417D-A2A4-3F64CD837A19}">
      <dgm:prSet/>
      <dgm:spPr/>
      <dgm:t>
        <a:bodyPr/>
        <a:lstStyle/>
        <a:p>
          <a:r>
            <a:rPr lang="en-US" dirty="0"/>
            <a:t>Record to report</a:t>
          </a:r>
        </a:p>
      </dgm:t>
    </dgm:pt>
    <dgm:pt modelId="{0B69753C-9F19-4AC2-91BE-EE4FDF0D15BA}" type="parTrans" cxnId="{96423C6B-4849-4A59-80C8-ADE758BFED14}">
      <dgm:prSet/>
      <dgm:spPr/>
      <dgm:t>
        <a:bodyPr/>
        <a:lstStyle/>
        <a:p>
          <a:endParaRPr lang="en-US"/>
        </a:p>
      </dgm:t>
    </dgm:pt>
    <dgm:pt modelId="{DAB6C143-F85B-400C-A7F8-EFFF0828136D}" type="sibTrans" cxnId="{96423C6B-4849-4A59-80C8-ADE758BFED14}">
      <dgm:prSet/>
      <dgm:spPr/>
      <dgm:t>
        <a:bodyPr/>
        <a:lstStyle/>
        <a:p>
          <a:endParaRPr lang="en-US"/>
        </a:p>
      </dgm:t>
    </dgm:pt>
    <dgm:pt modelId="{8424C228-62AB-4220-864B-1CB3B784D403}">
      <dgm:prSet/>
      <dgm:spPr/>
      <dgm:t>
        <a:bodyPr/>
        <a:lstStyle/>
        <a:p>
          <a:r>
            <a:rPr lang="en-US" dirty="0"/>
            <a:t>Forecast to plan</a:t>
          </a:r>
        </a:p>
      </dgm:t>
    </dgm:pt>
    <dgm:pt modelId="{6D6DCADD-108D-4B9C-9F3D-1F7632938715}" type="parTrans" cxnId="{FDFC1ABD-7FF1-4366-B0E6-EC6694B1050D}">
      <dgm:prSet/>
      <dgm:spPr/>
      <dgm:t>
        <a:bodyPr/>
        <a:lstStyle/>
        <a:p>
          <a:endParaRPr lang="en-US"/>
        </a:p>
      </dgm:t>
    </dgm:pt>
    <dgm:pt modelId="{9EBF373A-CA81-4E1B-B7C6-A9BC0E6C3E1D}" type="sibTrans" cxnId="{FDFC1ABD-7FF1-4366-B0E6-EC6694B1050D}">
      <dgm:prSet/>
      <dgm:spPr/>
      <dgm:t>
        <a:bodyPr/>
        <a:lstStyle/>
        <a:p>
          <a:endParaRPr lang="en-US"/>
        </a:p>
      </dgm:t>
    </dgm:pt>
    <dgm:pt modelId="{5E9AA0D6-2969-4DFC-AF02-0DFC06E5B7DB}">
      <dgm:prSet/>
      <dgm:spPr/>
      <dgm:t>
        <a:bodyPr/>
        <a:lstStyle/>
        <a:p>
          <a:r>
            <a:rPr lang="en-US" dirty="0"/>
            <a:t>Forecast to plan</a:t>
          </a:r>
        </a:p>
      </dgm:t>
    </dgm:pt>
    <dgm:pt modelId="{E7855C3E-97CF-418D-9297-C37800B33D10}" type="parTrans" cxnId="{39582F77-E7C3-4BF1-8555-228A5211AC67}">
      <dgm:prSet/>
      <dgm:spPr/>
      <dgm:t>
        <a:bodyPr/>
        <a:lstStyle/>
        <a:p>
          <a:endParaRPr lang="en-US"/>
        </a:p>
      </dgm:t>
    </dgm:pt>
    <dgm:pt modelId="{C374F715-50E6-45E1-8C39-9B38750C3C14}" type="sibTrans" cxnId="{39582F77-E7C3-4BF1-8555-228A5211AC67}">
      <dgm:prSet/>
      <dgm:spPr/>
      <dgm:t>
        <a:bodyPr/>
        <a:lstStyle/>
        <a:p>
          <a:endParaRPr lang="en-US"/>
        </a:p>
      </dgm:t>
    </dgm:pt>
    <dgm:pt modelId="{E7C2D8CD-5DB1-4B86-A38D-5096833AE117}">
      <dgm:prSet/>
      <dgm:spPr/>
      <dgm:t>
        <a:bodyPr/>
        <a:lstStyle/>
        <a:p>
          <a:r>
            <a:rPr lang="en-US" dirty="0"/>
            <a:t>Track production costs</a:t>
          </a:r>
        </a:p>
      </dgm:t>
    </dgm:pt>
    <dgm:pt modelId="{E56EFBD6-C6C6-4CA6-A7D3-AFF8D438533B}" type="parTrans" cxnId="{0C079DFD-91B9-4AEC-ABF9-023923DDB19D}">
      <dgm:prSet/>
      <dgm:spPr/>
      <dgm:t>
        <a:bodyPr/>
        <a:lstStyle/>
        <a:p>
          <a:endParaRPr lang="en-US"/>
        </a:p>
      </dgm:t>
    </dgm:pt>
    <dgm:pt modelId="{F6065A9C-7EE1-44C3-A872-FA3A646D53AB}" type="sibTrans" cxnId="{0C079DFD-91B9-4AEC-ABF9-023923DDB19D}">
      <dgm:prSet/>
      <dgm:spPr/>
      <dgm:t>
        <a:bodyPr/>
        <a:lstStyle/>
        <a:p>
          <a:endParaRPr lang="en-US"/>
        </a:p>
      </dgm:t>
    </dgm:pt>
    <dgm:pt modelId="{03EE4301-6B7E-49A6-961F-C9C89C75C88D}">
      <dgm:prSet/>
      <dgm:spPr/>
      <dgm:t>
        <a:bodyPr/>
        <a:lstStyle/>
        <a:p>
          <a:r>
            <a:rPr lang="en-US" dirty="0"/>
            <a:t>Acquire to dispose</a:t>
          </a:r>
        </a:p>
      </dgm:t>
    </dgm:pt>
    <dgm:pt modelId="{4D797A6D-FAB8-44EE-B094-077F31D4FCDD}" type="parTrans" cxnId="{AC254489-202A-4F35-9F50-0D2937A513E0}">
      <dgm:prSet/>
      <dgm:spPr/>
      <dgm:t>
        <a:bodyPr/>
        <a:lstStyle/>
        <a:p>
          <a:endParaRPr lang="en-US"/>
        </a:p>
      </dgm:t>
    </dgm:pt>
    <dgm:pt modelId="{7DA68910-E55E-40EE-B0EF-B4BE9EFDF700}" type="sibTrans" cxnId="{AC254489-202A-4F35-9F50-0D2937A513E0}">
      <dgm:prSet/>
      <dgm:spPr/>
      <dgm:t>
        <a:bodyPr/>
        <a:lstStyle/>
        <a:p>
          <a:endParaRPr lang="en-US"/>
        </a:p>
      </dgm:t>
    </dgm:pt>
    <dgm:pt modelId="{76E15C14-13C0-4A6E-A97A-AE96F1F0F6D4}">
      <dgm:prSet/>
      <dgm:spPr/>
      <dgm:t>
        <a:bodyPr/>
        <a:lstStyle/>
        <a:p>
          <a:r>
            <a:rPr lang="en-US" dirty="0"/>
            <a:t>Acquire to dispose</a:t>
          </a:r>
        </a:p>
      </dgm:t>
    </dgm:pt>
    <dgm:pt modelId="{99640176-35EA-4F39-B11E-ABF08EDD8E4B}" type="parTrans" cxnId="{B389290C-1253-4542-B336-6D9589C0EEA4}">
      <dgm:prSet/>
      <dgm:spPr/>
      <dgm:t>
        <a:bodyPr/>
        <a:lstStyle/>
        <a:p>
          <a:endParaRPr lang="en-US"/>
        </a:p>
      </dgm:t>
    </dgm:pt>
    <dgm:pt modelId="{96AD090B-FFB6-4A8D-95D3-8F9D76F57B66}" type="sibTrans" cxnId="{B389290C-1253-4542-B336-6D9589C0EEA4}">
      <dgm:prSet/>
      <dgm:spPr/>
      <dgm:t>
        <a:bodyPr/>
        <a:lstStyle/>
        <a:p>
          <a:endParaRPr lang="en-US"/>
        </a:p>
      </dgm:t>
    </dgm:pt>
    <dgm:pt modelId="{D3C30CFC-AF5D-4C3D-8F67-5BBEE218C3EF}">
      <dgm:prSet/>
      <dgm:spPr/>
      <dgm:t>
        <a:bodyPr/>
        <a:lstStyle/>
        <a:p>
          <a:r>
            <a:rPr lang="en-US" dirty="0"/>
            <a:t>Project to profit</a:t>
          </a:r>
        </a:p>
      </dgm:t>
    </dgm:pt>
    <dgm:pt modelId="{51094A0A-178D-4C42-BA49-F652A0E8FA3D}" type="parTrans" cxnId="{24DBBC7F-6DA3-467C-983C-205B975BB7B4}">
      <dgm:prSet/>
      <dgm:spPr/>
      <dgm:t>
        <a:bodyPr/>
        <a:lstStyle/>
        <a:p>
          <a:endParaRPr lang="en-US"/>
        </a:p>
      </dgm:t>
    </dgm:pt>
    <dgm:pt modelId="{61555C84-F20F-45AC-B340-6F65E93B4D8D}" type="sibTrans" cxnId="{24DBBC7F-6DA3-467C-983C-205B975BB7B4}">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7EADC827-32F5-40BA-BEEE-2C10E3F26159}" type="pres">
      <dgm:prSet presAssocID="{03EE4301-6B7E-49A6-961F-C9C89C75C88D}" presName="childNode" presStyleLbl="node1" presStyleIdx="0" presStyleCnt="26">
        <dgm:presLayoutVars>
          <dgm:bulletEnabled val="1"/>
        </dgm:presLayoutVars>
      </dgm:prSet>
      <dgm:spPr/>
    </dgm:pt>
    <dgm:pt modelId="{70BD5E69-631A-4E34-B7C9-5F0760F3208D}" type="pres">
      <dgm:prSet presAssocID="{03EE4301-6B7E-49A6-961F-C9C89C75C88D}" presName="aSpace2" presStyleCnt="0"/>
      <dgm:spPr/>
    </dgm:pt>
    <dgm:pt modelId="{5E2223AD-8F63-4DCA-8C6F-404B28807670}" type="pres">
      <dgm:prSet presAssocID="{8424C228-62AB-4220-864B-1CB3B784D403}" presName="childNode" presStyleLbl="node1" presStyleIdx="1" presStyleCnt="26">
        <dgm:presLayoutVars>
          <dgm:bulletEnabled val="1"/>
        </dgm:presLayoutVars>
      </dgm:prSet>
      <dgm:spPr/>
    </dgm:pt>
    <dgm:pt modelId="{B2BA2381-9716-4489-A0F0-F51FD4121417}" type="pres">
      <dgm:prSet presAssocID="{8424C228-62AB-4220-864B-1CB3B784D403}" presName="aSpace2" presStyleCnt="0"/>
      <dgm:spPr/>
    </dgm:pt>
    <dgm:pt modelId="{16B14712-7A9E-482F-B0A6-A4561DDD3936}" type="pres">
      <dgm:prSet presAssocID="{A557CB64-5CB9-40C0-95E7-B5F5047629ED}" presName="childNode" presStyleLbl="node1" presStyleIdx="2" presStyleCnt="26">
        <dgm:presLayoutVars>
          <dgm:bulletEnabled val="1"/>
        </dgm:presLayoutVars>
      </dgm:prSet>
      <dgm:spPr/>
    </dgm:pt>
    <dgm:pt modelId="{EAAE85A4-A21F-4223-A100-ADDEC10DE3FF}" type="pres">
      <dgm:prSet presAssocID="{A557CB64-5CB9-40C0-95E7-B5F5047629ED}" presName="aSpace2" presStyleCnt="0"/>
      <dgm:spPr/>
    </dgm:pt>
    <dgm:pt modelId="{69C8FC8B-2059-449C-9B36-9F155FF72A4A}" type="pres">
      <dgm:prSet presAssocID="{150CE560-34B1-4B86-97F6-EB1572A77360}" presName="childNode" presStyleLbl="node1" presStyleIdx="3" presStyleCnt="26">
        <dgm:presLayoutVars>
          <dgm:bulletEnabled val="1"/>
        </dgm:presLayoutVars>
      </dgm:prSet>
      <dgm:spPr/>
    </dgm:pt>
    <dgm:pt modelId="{7E3C136F-3FE5-4712-B267-5988A14453AC}" type="pres">
      <dgm:prSet presAssocID="{150CE560-34B1-4B86-97F6-EB1572A77360}" presName="aSpace2" presStyleCnt="0"/>
      <dgm:spPr/>
    </dgm:pt>
    <dgm:pt modelId="{237D7472-E5CE-4A0A-B398-8AAF6A9436A5}" type="pres">
      <dgm:prSet presAssocID="{37E7DF62-A2FF-4F29-A774-874290F1FC2A}" presName="childNode" presStyleLbl="node1" presStyleIdx="4" presStyleCnt="26">
        <dgm:presLayoutVars>
          <dgm:bulletEnabled val="1"/>
        </dgm:presLayoutVars>
      </dgm:prSet>
      <dgm:spPr/>
    </dgm:pt>
    <dgm:pt modelId="{52549828-17FC-4269-9E8C-0157651BFEFB}" type="pres">
      <dgm:prSet presAssocID="{37E7DF62-A2FF-4F29-A774-874290F1FC2A}" presName="aSpace2" presStyleCnt="0"/>
      <dgm:spPr/>
    </dgm:pt>
    <dgm:pt modelId="{DD730FF1-23A2-46CB-B514-39A92D66C349}" type="pres">
      <dgm:prSet presAssocID="{ACE51978-FC8A-4E8A-87B3-03A09DDDD7C7}" presName="childNode" presStyleLbl="node1" presStyleIdx="5" presStyleCnt="26">
        <dgm:presLayoutVars>
          <dgm:bulletEnabled val="1"/>
        </dgm:presLayoutVars>
      </dgm:prSet>
      <dgm:spPr/>
    </dgm:pt>
    <dgm:pt modelId="{58CB1E26-1298-46FF-9914-A06EED39542A}" type="pres">
      <dgm:prSet presAssocID="{ACE51978-FC8A-4E8A-87B3-03A09DDDD7C7}" presName="aSpace2" presStyleCnt="0"/>
      <dgm:spPr/>
    </dgm:pt>
    <dgm:pt modelId="{9DE391B5-D20D-4AAD-B883-4A060AA59FAB}" type="pres">
      <dgm:prSet presAssocID="{249CD653-BB32-458B-B515-5A9086CD3DE0}" presName="childNode" presStyleLbl="node1" presStyleIdx="6" presStyleCnt="26">
        <dgm:presLayoutVars>
          <dgm:bulletEnabled val="1"/>
        </dgm:presLayoutVars>
      </dgm:prSet>
      <dgm:spPr/>
    </dgm:pt>
    <dgm:pt modelId="{8E33C243-E389-43B4-AAB5-9574295D8A2A}" type="pres">
      <dgm:prSet presAssocID="{249CD653-BB32-458B-B515-5A9086CD3DE0}" presName="aSpace2" presStyleCnt="0"/>
      <dgm:spPr/>
    </dgm:pt>
    <dgm:pt modelId="{1F5A33C4-8945-4EF2-B909-9DE7A065F6B9}" type="pres">
      <dgm:prSet presAssocID="{D3C30CFC-AF5D-4C3D-8F67-5BBEE218C3EF}" presName="childNode" presStyleLbl="node1" presStyleIdx="7" presStyleCnt="26">
        <dgm:presLayoutVars>
          <dgm:bulletEnabled val="1"/>
        </dgm:presLayoutVars>
      </dgm:prSet>
      <dgm:spPr/>
    </dgm:pt>
    <dgm:pt modelId="{53B31DBB-F4F8-4E46-B47B-B87C4C4F8663}" type="pres">
      <dgm:prSet presAssocID="{D3C30CFC-AF5D-4C3D-8F67-5BBEE218C3EF}" presName="aSpace2" presStyleCnt="0"/>
      <dgm:spPr/>
    </dgm:pt>
    <dgm:pt modelId="{BFB0A67C-9274-4728-A17B-1939166A20DE}" type="pres">
      <dgm:prSet presAssocID="{BC678E36-78B0-438E-B94A-DB7765C03039}" presName="childNode" presStyleLbl="node1" presStyleIdx="8" presStyleCnt="26">
        <dgm:presLayoutVars>
          <dgm:bulletEnabled val="1"/>
        </dgm:presLayoutVars>
      </dgm:prSet>
      <dgm:spPr/>
    </dgm:pt>
    <dgm:pt modelId="{FF823AF0-1B2A-4802-BA0C-B13C4214BDA6}" type="pres">
      <dgm:prSet presAssocID="{BC678E36-78B0-438E-B94A-DB7765C03039}" presName="aSpace2" presStyleCnt="0"/>
      <dgm:spPr/>
    </dgm:pt>
    <dgm:pt modelId="{1ED60BF4-F75F-4918-8A7F-AF0A559B9BF7}" type="pres">
      <dgm:prSet presAssocID="{6AA34365-E3AD-417D-A2A4-3F64CD837A19}" presName="childNode" presStyleLbl="node1" presStyleIdx="9" presStyleCnt="26">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4E612A4-DB1C-426D-B361-474D288F4EB0}" type="pres">
      <dgm:prSet presAssocID="{D0E043F5-86E8-47F7-AEF3-CD8AC8E8FA4B}" presName="childNode" presStyleLbl="node1" presStyleIdx="10" presStyleCnt="26">
        <dgm:presLayoutVars>
          <dgm:bulletEnabled val="1"/>
        </dgm:presLayoutVars>
      </dgm:prSet>
      <dgm:spPr/>
    </dgm:pt>
    <dgm:pt modelId="{AB40F92E-43E9-4F39-9E82-A2DBEB64154C}" type="pres">
      <dgm:prSet presAssocID="{D0E043F5-86E8-47F7-AEF3-CD8AC8E8FA4B}" presName="aSpace2" presStyleCnt="0"/>
      <dgm:spPr/>
    </dgm:pt>
    <dgm:pt modelId="{B6AED814-CC89-409A-8ACB-19CA66FF7770}" type="pres">
      <dgm:prSet presAssocID="{4AEDEB9E-5A50-48B9-A54A-F4BCDCC49FFA}" presName="childNode" presStyleLbl="node1" presStyleIdx="11" presStyleCnt="26">
        <dgm:presLayoutVars>
          <dgm:bulletEnabled val="1"/>
        </dgm:presLayoutVars>
      </dgm:prSet>
      <dgm:spPr/>
    </dgm:pt>
    <dgm:pt modelId="{29C68ED2-7F50-434A-99DC-6005AFB1A1FA}" type="pres">
      <dgm:prSet presAssocID="{4AEDEB9E-5A50-48B9-A54A-F4BCDCC49FFA}" presName="aSpace2" presStyleCnt="0"/>
      <dgm:spPr/>
    </dgm:pt>
    <dgm:pt modelId="{C09F7464-FDB0-403E-816A-1A139A8A13E9}" type="pres">
      <dgm:prSet presAssocID="{1863454F-765B-4868-B9AC-1D6547218824}" presName="childNode" presStyleLbl="node1" presStyleIdx="12" presStyleCnt="26">
        <dgm:presLayoutVars>
          <dgm:bulletEnabled val="1"/>
        </dgm:presLayoutVars>
      </dgm:prSet>
      <dgm:spPr/>
    </dgm:pt>
    <dgm:pt modelId="{3A0F3470-D48D-412D-BE3D-11AF9F560413}" type="pres">
      <dgm:prSet presAssocID="{1863454F-765B-4868-B9AC-1D6547218824}" presName="aSpace2" presStyleCnt="0"/>
      <dgm:spPr/>
    </dgm:pt>
    <dgm:pt modelId="{81FA9440-9921-47BC-97DF-D1BC628F017C}" type="pres">
      <dgm:prSet presAssocID="{240F43B1-FC1B-4B7F-BE35-0DF56D0AA0FD}" presName="childNode" presStyleLbl="node1" presStyleIdx="13" presStyleCnt="26">
        <dgm:presLayoutVars>
          <dgm:bulletEnabled val="1"/>
        </dgm:presLayoutVars>
      </dgm:prSet>
      <dgm:spPr/>
    </dgm:pt>
    <dgm:pt modelId="{191C38E3-0C2D-41F6-97AB-3053FA0D5345}" type="pres">
      <dgm:prSet presAssocID="{240F43B1-FC1B-4B7F-BE35-0DF56D0AA0FD}" presName="aSpace2" presStyleCnt="0"/>
      <dgm:spPr/>
    </dgm:pt>
    <dgm:pt modelId="{812DFF8A-0F48-48A1-B4D0-0B9EB5919A6B}" type="pres">
      <dgm:prSet presAssocID="{1CE713B2-3275-48A7-B54C-2D0B43825CE3}" presName="childNode" presStyleLbl="node1" presStyleIdx="14" presStyleCnt="26">
        <dgm:presLayoutVars>
          <dgm:bulletEnabled val="1"/>
        </dgm:presLayoutVars>
      </dgm:prSet>
      <dgm:spPr/>
    </dgm:pt>
    <dgm:pt modelId="{29DDF8A6-0A07-4B64-B840-8455C4650389}" type="pres">
      <dgm:prSet presAssocID="{1CE713B2-3275-48A7-B54C-2D0B43825CE3}" presName="aSpace2" presStyleCnt="0"/>
      <dgm:spPr/>
    </dgm:pt>
    <dgm:pt modelId="{EB94221E-4C35-4221-9428-FC01F8250398}" type="pres">
      <dgm:prSet presAssocID="{E7C2D8CD-5DB1-4B86-A38D-5096833AE117}" presName="childNode" presStyleLbl="node1" presStyleIdx="15" presStyleCnt="26">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99ACE885-F72C-4E8A-8308-65EAFD52A324}" type="pres">
      <dgm:prSet presAssocID="{76E15C14-13C0-4A6E-A97A-AE96F1F0F6D4}" presName="childNode" presStyleLbl="node1" presStyleIdx="16" presStyleCnt="26">
        <dgm:presLayoutVars>
          <dgm:bulletEnabled val="1"/>
        </dgm:presLayoutVars>
      </dgm:prSet>
      <dgm:spPr/>
    </dgm:pt>
    <dgm:pt modelId="{350EE297-73E0-44EE-BB40-C6695612EBF3}" type="pres">
      <dgm:prSet presAssocID="{76E15C14-13C0-4A6E-A97A-AE96F1F0F6D4}" presName="aSpace2" presStyleCnt="0"/>
      <dgm:spPr/>
    </dgm:pt>
    <dgm:pt modelId="{4BF0990A-363E-4492-AB41-6EE9B066F65D}" type="pres">
      <dgm:prSet presAssocID="{65D25B41-3007-4EA4-8788-2A4C05320041}" presName="childNode" presStyleLbl="node1" presStyleIdx="17" presStyleCnt="26">
        <dgm:presLayoutVars>
          <dgm:bulletEnabled val="1"/>
        </dgm:presLayoutVars>
      </dgm:prSet>
      <dgm:spPr/>
    </dgm:pt>
    <dgm:pt modelId="{2E696706-7A67-43DA-B2D5-91D62FC882BC}" type="pres">
      <dgm:prSet presAssocID="{65D25B41-3007-4EA4-8788-2A4C05320041}" presName="aSpace2" presStyleCnt="0"/>
      <dgm:spPr/>
    </dgm:pt>
    <dgm:pt modelId="{C096096B-C530-41DE-B68C-6186907C1050}" type="pres">
      <dgm:prSet presAssocID="{5E9AA0D6-2969-4DFC-AF02-0DFC06E5B7DB}" presName="childNode" presStyleLbl="node1" presStyleIdx="18" presStyleCnt="26">
        <dgm:presLayoutVars>
          <dgm:bulletEnabled val="1"/>
        </dgm:presLayoutVars>
      </dgm:prSet>
      <dgm:spPr/>
    </dgm:pt>
    <dgm:pt modelId="{C387FA93-50D8-4A97-9308-1A98D3224703}" type="pres">
      <dgm:prSet presAssocID="{5E9AA0D6-2969-4DFC-AF02-0DFC06E5B7DB}" presName="aSpace2" presStyleCnt="0"/>
      <dgm:spPr/>
    </dgm:pt>
    <dgm:pt modelId="{04FFF628-7D40-4607-A86E-C6322AB7B810}" type="pres">
      <dgm:prSet presAssocID="{73F89CF0-0DF9-4D84-BC76-726A73D9F725}" presName="childNode" presStyleLbl="node1" presStyleIdx="19" presStyleCnt="26">
        <dgm:presLayoutVars>
          <dgm:bulletEnabled val="1"/>
        </dgm:presLayoutVars>
      </dgm:prSet>
      <dgm:spPr/>
    </dgm:pt>
    <dgm:pt modelId="{9A9357B5-FD99-4964-A25D-7C3D57D8AC82}" type="pres">
      <dgm:prSet presAssocID="{73F89CF0-0DF9-4D84-BC76-726A73D9F725}" presName="aSpace2" presStyleCnt="0"/>
      <dgm:spPr/>
    </dgm:pt>
    <dgm:pt modelId="{310150C6-5B11-4D06-BDE7-526E5C753471}" type="pres">
      <dgm:prSet presAssocID="{52C9986C-CCA8-4230-ADCF-35E9FB24CB6F}" presName="childNode" presStyleLbl="node1" presStyleIdx="20" presStyleCnt="26">
        <dgm:presLayoutVars>
          <dgm:bulletEnabled val="1"/>
        </dgm:presLayoutVars>
      </dgm:prSet>
      <dgm:spPr/>
    </dgm:pt>
    <dgm:pt modelId="{582155F2-70E0-4A2B-A250-3E7FEA36C40C}" type="pres">
      <dgm:prSet presAssocID="{52C9986C-CCA8-4230-ADCF-35E9FB24CB6F}" presName="aSpace2" presStyleCnt="0"/>
      <dgm:spPr/>
    </dgm:pt>
    <dgm:pt modelId="{665D5B3F-1C20-421F-8996-F936D39B637B}" type="pres">
      <dgm:prSet presAssocID="{4498C48E-EAE1-47FD-B16C-C0EFF53C89DE}" presName="childNode" presStyleLbl="node1" presStyleIdx="21" presStyleCnt="26">
        <dgm:presLayoutVars>
          <dgm:bulletEnabled val="1"/>
        </dgm:presLayoutVars>
      </dgm:prSet>
      <dgm:spPr/>
    </dgm:pt>
    <dgm:pt modelId="{8A1CDF72-4E04-4D4A-8852-38A1A6592A1C}" type="pres">
      <dgm:prSet presAssocID="{4498C48E-EAE1-47FD-B16C-C0EFF53C89DE}" presName="aSpace2" presStyleCnt="0"/>
      <dgm:spPr/>
    </dgm:pt>
    <dgm:pt modelId="{3CEF255D-93B9-43CC-896B-0B095FD5EEF4}" type="pres">
      <dgm:prSet presAssocID="{7DC7C658-08F9-4F27-8BE5-FEC0D33E999F}" presName="childNode" presStyleLbl="node1" presStyleIdx="22" presStyleCnt="26">
        <dgm:presLayoutVars>
          <dgm:bulletEnabled val="1"/>
        </dgm:presLayoutVars>
      </dgm:prSet>
      <dgm:spPr/>
    </dgm:pt>
    <dgm:pt modelId="{8D503FC5-459A-4824-8B99-D19F7C09C53A}" type="pres">
      <dgm:prSet presAssocID="{7DC7C658-08F9-4F27-8BE5-FEC0D33E999F}" presName="aSpace2" presStyleCnt="0"/>
      <dgm:spPr/>
    </dgm:pt>
    <dgm:pt modelId="{5EABE7A8-F742-4490-B9BE-F0081C562C82}" type="pres">
      <dgm:prSet presAssocID="{6BF86B93-90AC-4B9E-92B9-07A0921C8FD7}" presName="childNode" presStyleLbl="node1" presStyleIdx="23" presStyleCnt="26">
        <dgm:presLayoutVars>
          <dgm:bulletEnabled val="1"/>
        </dgm:presLayoutVars>
      </dgm:prSet>
      <dgm:spPr/>
    </dgm:pt>
    <dgm:pt modelId="{42E2ED44-2C99-43C8-9942-62CEDE698AD6}" type="pres">
      <dgm:prSet presAssocID="{6BF86B93-90AC-4B9E-92B9-07A0921C8FD7}" presName="aSpace2" presStyleCnt="0"/>
      <dgm:spPr/>
    </dgm:pt>
    <dgm:pt modelId="{FAF01DAA-08AC-4AE4-ACAA-483AA4046B20}" type="pres">
      <dgm:prSet presAssocID="{0FB46C34-AC91-40AC-9B8D-71340D6E9FF9}" presName="childNode" presStyleLbl="node1" presStyleIdx="24" presStyleCnt="26">
        <dgm:presLayoutVars>
          <dgm:bulletEnabled val="1"/>
        </dgm:presLayoutVars>
      </dgm:prSet>
      <dgm:spPr/>
    </dgm:pt>
    <dgm:pt modelId="{837A0BAE-11FE-4109-823B-F3AC85F18CA1}" type="pres">
      <dgm:prSet presAssocID="{0FB46C34-AC91-40AC-9B8D-71340D6E9FF9}" presName="aSpace2" presStyleCnt="0"/>
      <dgm:spPr/>
    </dgm:pt>
    <dgm:pt modelId="{2049F560-1106-4134-B563-95DFAE53FF4E}" type="pres">
      <dgm:prSet presAssocID="{233101B6-E6D2-4845-9864-15C532F5EB10}" presName="childNode" presStyleLbl="node1" presStyleIdx="25" presStyleCnt="26">
        <dgm:presLayoutVars>
          <dgm:bulletEnabled val="1"/>
        </dgm:presLayoutVars>
      </dgm:prSet>
      <dgm:spPr/>
    </dgm:pt>
  </dgm:ptLst>
  <dgm:cxnLst>
    <dgm:cxn modelId="{940F3607-333B-4332-959D-A964F5EA59DE}" srcId="{45557348-3A6A-4AD2-9A1D-424C81977EA2}" destId="{37E7DF62-A2FF-4F29-A774-874290F1FC2A}" srcOrd="4" destOrd="0" parTransId="{199439CB-C950-4D63-BCA0-A511BE532825}" sibTransId="{1D378E70-DE6B-459A-99B0-4DC4B7C6A2F2}"/>
    <dgm:cxn modelId="{A8B45B07-14EE-422E-B011-B9695D245040}" srcId="{AC493F96-41BB-4206-AFFC-6E2C4F20784E}" destId="{C7EFBDD3-5294-4D47-8846-A08B71D4A8CC}" srcOrd="1" destOrd="0" parTransId="{6A95F454-7D12-4DDA-A691-A0B03E91DAE3}" sibTransId="{A152950A-58F3-4BEF-8851-D75FA2F7FE46}"/>
    <dgm:cxn modelId="{FA98FC09-0270-476A-A477-B449B68BB735}" type="presOf" srcId="{4AEDEB9E-5A50-48B9-A54A-F4BCDCC49FFA}" destId="{B6AED814-CC89-409A-8ACB-19CA66FF7770}" srcOrd="0" destOrd="0" presId="urn:microsoft.com/office/officeart/2005/8/layout/lProcess2"/>
    <dgm:cxn modelId="{7F29910B-B040-4659-A868-CE887A21BD11}" type="presOf" srcId="{0FB46C34-AC91-40AC-9B8D-71340D6E9FF9}" destId="{FAF01DAA-08AC-4AE4-ACAA-483AA4046B20}" srcOrd="0" destOrd="0" presId="urn:microsoft.com/office/officeart/2005/8/layout/lProcess2"/>
    <dgm:cxn modelId="{B9BBC80B-8969-4A0E-8014-E45ABC1652A3}" type="presOf" srcId="{37E7DF62-A2FF-4F29-A774-874290F1FC2A}" destId="{237D7472-E5CE-4A0A-B398-8AAF6A9436A5}" srcOrd="0" destOrd="0" presId="urn:microsoft.com/office/officeart/2005/8/layout/lProcess2"/>
    <dgm:cxn modelId="{B389290C-1253-4542-B336-6D9589C0EEA4}" srcId="{D113DD07-8750-4A4F-83EA-0389E4597A92}" destId="{76E15C14-13C0-4A6E-A97A-AE96F1F0F6D4}" srcOrd="0" destOrd="0" parTransId="{99640176-35EA-4F39-B11E-ABF08EDD8E4B}" sibTransId="{96AD090B-FFB6-4A8D-95D3-8F9D76F57B66}"/>
    <dgm:cxn modelId="{51859A0C-B63E-43E7-8766-C02E90EC479A}" type="presOf" srcId="{BC678E36-78B0-438E-B94A-DB7765C03039}" destId="{BFB0A67C-9274-4728-A17B-1939166A20DE}" srcOrd="0" destOrd="0" presId="urn:microsoft.com/office/officeart/2005/8/layout/lProcess2"/>
    <dgm:cxn modelId="{9F902E15-8527-4112-9628-8C0E53BEADA0}" type="presOf" srcId="{45557348-3A6A-4AD2-9A1D-424C81977EA2}" destId="{D9F38F83-F672-4561-8A1D-0007414F2E89}" srcOrd="1" destOrd="0" presId="urn:microsoft.com/office/officeart/2005/8/layout/lProcess2"/>
    <dgm:cxn modelId="{92739F17-31BE-4623-B19C-095518EA687A}" srcId="{D113DD07-8750-4A4F-83EA-0389E4597A92}" destId="{52C9986C-CCA8-4230-ADCF-35E9FB24CB6F}" srcOrd="4" destOrd="0" parTransId="{6B9CF1D5-326E-46F0-B365-BC6B499A49C8}" sibTransId="{F65B1E24-5BA4-4DBA-8CCC-849BE8815867}"/>
    <dgm:cxn modelId="{55746A18-7C30-4AD6-8031-142BF2F9621E}" type="presOf" srcId="{8424C228-62AB-4220-864B-1CB3B784D403}" destId="{5E2223AD-8F63-4DCA-8C6F-404B28807670}" srcOrd="0" destOrd="0" presId="urn:microsoft.com/office/officeart/2005/8/layout/lProcess2"/>
    <dgm:cxn modelId="{A038811A-6D72-48AE-96B7-9FDFD7EB824E}" type="presOf" srcId="{249CD653-BB32-458B-B515-5A9086CD3DE0}" destId="{9DE391B5-D20D-4AAD-B883-4A060AA59FAB}" srcOrd="0" destOrd="0" presId="urn:microsoft.com/office/officeart/2005/8/layout/lProcess2"/>
    <dgm:cxn modelId="{F810781F-37D3-4885-B152-282ACA605CBD}" type="presOf" srcId="{52C9986C-CCA8-4230-ADCF-35E9FB24CB6F}" destId="{310150C6-5B11-4D06-BDE7-526E5C753471}" srcOrd="0" destOrd="0" presId="urn:microsoft.com/office/officeart/2005/8/layout/lProcess2"/>
    <dgm:cxn modelId="{BF64AC20-5CD7-45B7-94A1-92C87D5C5FF9}" type="presOf" srcId="{C7EFBDD3-5294-4D47-8846-A08B71D4A8CC}" destId="{1A839FFF-43DC-4F41-B980-8E0DAC772D1C}" srcOrd="1"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0CA98822-AF70-44D3-871B-4012CF991800}" type="presOf" srcId="{65D25B41-3007-4EA4-8788-2A4C05320041}" destId="{4BF0990A-363E-4492-AB41-6EE9B066F65D}" srcOrd="0" destOrd="0" presId="urn:microsoft.com/office/officeart/2005/8/layout/lProcess2"/>
    <dgm:cxn modelId="{F98D2830-07F9-4A16-84DD-A8126208E2D6}" srcId="{C7EFBDD3-5294-4D47-8846-A08B71D4A8CC}" destId="{1CE713B2-3275-48A7-B54C-2D0B43825CE3}" srcOrd="4" destOrd="0" parTransId="{61AFB1C0-FAF6-47E6-942C-78DD27EDDAD1}" sibTransId="{38DEFC50-0A33-4014-A075-293977BB1772}"/>
    <dgm:cxn modelId="{85461039-A739-4D60-85F6-C258F0CCF1B8}" srcId="{C7EFBDD3-5294-4D47-8846-A08B71D4A8CC}" destId="{4AEDEB9E-5A50-48B9-A54A-F4BCDCC49FFA}" srcOrd="1" destOrd="0" parTransId="{D2EBB928-A3A6-44C5-B1BB-C881A0F574B4}" sibTransId="{D9BB36AE-393F-4C49-A863-C6EA324334FD}"/>
    <dgm:cxn modelId="{D48EDE39-5E8A-4B70-AFA9-0D9A70B62176}" type="presOf" srcId="{76E15C14-13C0-4A6E-A97A-AE96F1F0F6D4}" destId="{99ACE885-F72C-4E8A-8308-65EAFD52A324}" srcOrd="0" destOrd="0" presId="urn:microsoft.com/office/officeart/2005/8/layout/lProcess2"/>
    <dgm:cxn modelId="{9703A23F-F32A-4465-BE3D-D389E71E4337}" type="presOf" srcId="{5E9AA0D6-2969-4DFC-AF02-0DFC06E5B7DB}" destId="{C096096B-C530-41DE-B68C-6186907C1050}" srcOrd="0" destOrd="0" presId="urn:microsoft.com/office/officeart/2005/8/layout/lProcess2"/>
    <dgm:cxn modelId="{C11A1161-62EE-43D2-B2C5-C3267F98B3C1}" type="presOf" srcId="{6AA34365-E3AD-417D-A2A4-3F64CD837A19}" destId="{1ED60BF4-F75F-4918-8A7F-AF0A559B9BF7}" srcOrd="0" destOrd="0" presId="urn:microsoft.com/office/officeart/2005/8/layout/lProcess2"/>
    <dgm:cxn modelId="{136E3F44-9A4C-4D5B-8D23-3845A8025CCE}" type="presOf" srcId="{240F43B1-FC1B-4B7F-BE35-0DF56D0AA0FD}" destId="{81FA9440-9921-47BC-97DF-D1BC628F017C}" srcOrd="0" destOrd="0" presId="urn:microsoft.com/office/officeart/2005/8/layout/lProcess2"/>
    <dgm:cxn modelId="{96423C6B-4849-4A59-80C8-ADE758BFED14}" srcId="{45557348-3A6A-4AD2-9A1D-424C81977EA2}" destId="{6AA34365-E3AD-417D-A2A4-3F64CD837A19}" srcOrd="9" destOrd="0" parTransId="{0B69753C-9F19-4AC2-91BE-EE4FDF0D15BA}" sibTransId="{DAB6C143-F85B-400C-A7F8-EFFF0828136D}"/>
    <dgm:cxn modelId="{F1F17B4B-D04D-441F-81BB-DB061FB72939}" type="presOf" srcId="{233101B6-E6D2-4845-9864-15C532F5EB10}" destId="{2049F560-1106-4134-B563-95DFAE53FF4E}" srcOrd="0" destOrd="0" presId="urn:microsoft.com/office/officeart/2005/8/layout/lProcess2"/>
    <dgm:cxn modelId="{57B1496E-F026-4811-B87D-3E666804D5EB}" srcId="{D113DD07-8750-4A4F-83EA-0389E4597A92}" destId="{0FB46C34-AC91-40AC-9B8D-71340D6E9FF9}" srcOrd="8" destOrd="0" parTransId="{B73C4CD8-B6F9-4DF0-9452-603BED07FEA3}" sibTransId="{EC273783-7911-4642-B9C1-C0648F95489B}"/>
    <dgm:cxn modelId="{2162BA6E-F006-4047-B0C4-270BC93A769F}" type="presOf" srcId="{D0E043F5-86E8-47F7-AEF3-CD8AC8E8FA4B}" destId="{B4E612A4-DB1C-426D-B361-474D288F4EB0}" srcOrd="0" destOrd="0" presId="urn:microsoft.com/office/officeart/2005/8/layout/lProcess2"/>
    <dgm:cxn modelId="{D5996A71-65CA-4A35-B84C-91FF091F53D1}" type="presOf" srcId="{73F89CF0-0DF9-4D84-BC76-726A73D9F725}" destId="{04FFF628-7D40-4607-A86E-C6322AB7B810}"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AAA0F853-8137-4F1D-86AD-BB6A6A88339B}" srcId="{45557348-3A6A-4AD2-9A1D-424C81977EA2}" destId="{ACE51978-FC8A-4E8A-87B3-03A09DDDD7C7}" srcOrd="5" destOrd="0" parTransId="{A838CF96-9B3B-4A36-BD6B-024A7528736D}" sibTransId="{304F1B10-192E-4AFD-9E3A-44FC7813C2C4}"/>
    <dgm:cxn modelId="{83A83154-567E-4F32-821E-E5C4C4FD7A7C}" type="presOf" srcId="{D3C30CFC-AF5D-4C3D-8F67-5BBEE218C3EF}" destId="{1F5A33C4-8945-4EF2-B909-9DE7A065F6B9}" srcOrd="0" destOrd="0" presId="urn:microsoft.com/office/officeart/2005/8/layout/lProcess2"/>
    <dgm:cxn modelId="{39582F77-E7C3-4BF1-8555-228A5211AC67}" srcId="{D113DD07-8750-4A4F-83EA-0389E4597A92}" destId="{5E9AA0D6-2969-4DFC-AF02-0DFC06E5B7DB}" srcOrd="2" destOrd="0" parTransId="{E7855C3E-97CF-418D-9297-C37800B33D10}" sibTransId="{C374F715-50E6-45E1-8C39-9B38750C3C14}"/>
    <dgm:cxn modelId="{FA6D7E7C-8687-418C-A00F-9988485776C4}" srcId="{45557348-3A6A-4AD2-9A1D-424C81977EA2}" destId="{150CE560-34B1-4B86-97F6-EB1572A77360}" srcOrd="3" destOrd="0" parTransId="{DAD0E977-9A99-4CC0-A87C-A59D930DFAA8}" sibTransId="{2B567FC1-C6C4-48ED-9AAC-A899B37C6348}"/>
    <dgm:cxn modelId="{24DBBC7F-6DA3-467C-983C-205B975BB7B4}" srcId="{45557348-3A6A-4AD2-9A1D-424C81977EA2}" destId="{D3C30CFC-AF5D-4C3D-8F67-5BBEE218C3EF}" srcOrd="7" destOrd="0" parTransId="{51094A0A-178D-4C42-BA49-F652A0E8FA3D}" sibTransId="{61555C84-F20F-45AC-B340-6F65E93B4D8D}"/>
    <dgm:cxn modelId="{AD48E280-6BE3-4A28-AD0F-9AA2CA758354}" srcId="{C7EFBDD3-5294-4D47-8846-A08B71D4A8CC}" destId="{D0E043F5-86E8-47F7-AEF3-CD8AC8E8FA4B}" srcOrd="0" destOrd="0" parTransId="{6D5235B8-74EB-46A1-B29D-21BB8A290DAE}" sibTransId="{5FCFC118-7E2C-4D70-BEA7-7751164A0BED}"/>
    <dgm:cxn modelId="{AC254489-202A-4F35-9F50-0D2937A513E0}" srcId="{45557348-3A6A-4AD2-9A1D-424C81977EA2}" destId="{03EE4301-6B7E-49A6-961F-C9C89C75C88D}" srcOrd="0" destOrd="0" parTransId="{4D797A6D-FAB8-44EE-B094-077F31D4FCDD}" sibTransId="{7DA68910-E55E-40EE-B0EF-B4BE9EFDF700}"/>
    <dgm:cxn modelId="{53FDB689-EEC9-40E9-99C5-25A5B245B128}" type="presOf" srcId="{150CE560-34B1-4B86-97F6-EB1572A77360}" destId="{69C8FC8B-2059-449C-9B36-9F155FF72A4A}" srcOrd="0" destOrd="0" presId="urn:microsoft.com/office/officeart/2005/8/layout/lProcess2"/>
    <dgm:cxn modelId="{07156596-718C-4E20-A016-25308BE5F48A}" type="presOf" srcId="{7DC7C658-08F9-4F27-8BE5-FEC0D33E999F}" destId="{3CEF255D-93B9-43CC-896B-0B095FD5EEF4}" srcOrd="0" destOrd="0" presId="urn:microsoft.com/office/officeart/2005/8/layout/lProcess2"/>
    <dgm:cxn modelId="{D534DE9A-6839-49C7-9A5D-5EE53635EA64}" srcId="{45557348-3A6A-4AD2-9A1D-424C81977EA2}" destId="{249CD653-BB32-458B-B515-5A9086CD3DE0}" srcOrd="6" destOrd="0" parTransId="{FF698D86-8F76-4384-A04B-26AAEE051BF5}" sibTransId="{D6C2D94F-021E-4450-B7B3-F2BCD55B37E0}"/>
    <dgm:cxn modelId="{629D579E-D0EF-4390-B18A-AF3B324D0583}" type="presOf" srcId="{E7C2D8CD-5DB1-4B86-A38D-5096833AE117}" destId="{EB94221E-4C35-4221-9428-FC01F8250398}" srcOrd="0" destOrd="0" presId="urn:microsoft.com/office/officeart/2005/8/layout/lProcess2"/>
    <dgm:cxn modelId="{DE2D88A0-3F71-47CA-B63E-B40897681F8C}" srcId="{45557348-3A6A-4AD2-9A1D-424C81977EA2}" destId="{BC678E36-78B0-438E-B94A-DB7765C03039}" srcOrd="8" destOrd="0" parTransId="{5F2238FA-44FF-43AD-A1DF-2E1FEC1DBD16}" sibTransId="{EEE070C6-5A1E-4721-842C-A3DA8DD0D3F0}"/>
    <dgm:cxn modelId="{E8652BAB-AF83-4233-92D8-9E23283F2EFD}" type="presOf" srcId="{1CE713B2-3275-48A7-B54C-2D0B43825CE3}" destId="{812DFF8A-0F48-48A1-B4D0-0B9EB5919A6B}" srcOrd="0" destOrd="0" presId="urn:microsoft.com/office/officeart/2005/8/layout/lProcess2"/>
    <dgm:cxn modelId="{318941AB-3E17-4CDE-B481-66A6A2036567}" srcId="{D113DD07-8750-4A4F-83EA-0389E4597A92}" destId="{4498C48E-EAE1-47FD-B16C-C0EFF53C89DE}" srcOrd="5" destOrd="0" parTransId="{F109235B-B075-4174-8298-4E42DA4BFCC0}" sibTransId="{96136135-2C9B-4D5B-9DC5-EFDA4C55253E}"/>
    <dgm:cxn modelId="{0E7AA7AC-3190-4BF9-8BDF-232AA23D9CF0}" srcId="{D113DD07-8750-4A4F-83EA-0389E4597A92}" destId="{233101B6-E6D2-4845-9864-15C532F5EB10}" srcOrd="9" destOrd="0" parTransId="{4833D412-3B83-4845-B194-CB04966A4892}" sibTransId="{2726C711-571F-43F9-AB74-631F54BAB069}"/>
    <dgm:cxn modelId="{DFB9FBB4-F19A-452D-9FB2-CE3260A5811B}" srcId="{D113DD07-8750-4A4F-83EA-0389E4597A92}" destId="{7DC7C658-08F9-4F27-8BE5-FEC0D33E999F}" srcOrd="6" destOrd="0" parTransId="{43EC61AD-54E9-4883-8796-C17DE052AA93}" sibTransId="{C3315D61-5A9B-45B7-B0A9-BE2A699D9D8B}"/>
    <dgm:cxn modelId="{9A0C49BB-E76A-4D5C-B7E2-DEC12C8E7D12}" srcId="{45557348-3A6A-4AD2-9A1D-424C81977EA2}" destId="{A557CB64-5CB9-40C0-95E7-B5F5047629ED}" srcOrd="2" destOrd="0" parTransId="{1397FD89-079F-419A-B6C2-FF27833E2495}" sibTransId="{6BB85E85-D9F6-46D5-9B5D-70554654AE90}"/>
    <dgm:cxn modelId="{8E45CFBB-6F01-4AEC-9FEF-FBB77FCE0B3F}" type="presOf" srcId="{C7EFBDD3-5294-4D47-8846-A08B71D4A8CC}" destId="{C9F1157A-A497-49AB-9F56-585DF37546DD}" srcOrd="0" destOrd="0" presId="urn:microsoft.com/office/officeart/2005/8/layout/lProcess2"/>
    <dgm:cxn modelId="{FDFC1ABD-7FF1-4366-B0E6-EC6694B1050D}" srcId="{45557348-3A6A-4AD2-9A1D-424C81977EA2}" destId="{8424C228-62AB-4220-864B-1CB3B784D403}" srcOrd="1" destOrd="0" parTransId="{6D6DCADD-108D-4B9C-9F3D-1F7632938715}" sibTransId="{9EBF373A-CA81-4E1B-B7C6-A9BC0E6C3E1D}"/>
    <dgm:cxn modelId="{87896BC1-E63A-4C4D-BAAE-7EA880E1B2A8}" type="presOf" srcId="{D113DD07-8750-4A4F-83EA-0389E4597A92}" destId="{6C183903-68B9-49CC-B026-BDAE62C86085}" srcOrd="1" destOrd="0" presId="urn:microsoft.com/office/officeart/2005/8/layout/lProcess2"/>
    <dgm:cxn modelId="{D92997C5-14F7-4130-9F4C-D9FA71E9AF9B}" type="presOf" srcId="{1863454F-765B-4868-B9AC-1D6547218824}" destId="{C09F7464-FDB0-403E-816A-1A139A8A13E9}" srcOrd="0" destOrd="0" presId="urn:microsoft.com/office/officeart/2005/8/layout/lProcess2"/>
    <dgm:cxn modelId="{B4FE81CB-5E7E-4DB8-BB3B-F30528AFE085}" type="presOf" srcId="{03EE4301-6B7E-49A6-961F-C9C89C75C88D}" destId="{7EADC827-32F5-40BA-BEEE-2C10E3F26159}" srcOrd="0" destOrd="0" presId="urn:microsoft.com/office/officeart/2005/8/layout/lProcess2"/>
    <dgm:cxn modelId="{1BAB95CC-17F9-4DE6-A0F1-484432DE7A64}" srcId="{C7EFBDD3-5294-4D47-8846-A08B71D4A8CC}" destId="{1863454F-765B-4868-B9AC-1D6547218824}" srcOrd="2" destOrd="0" parTransId="{573F5B76-681D-4BDD-87E5-313701D934A4}" sibTransId="{DD9675F1-57EA-424B-8255-DC3552EC3950}"/>
    <dgm:cxn modelId="{CD8619CD-09CA-4CD2-970C-371AE2B15BB2}" type="presOf" srcId="{AC493F96-41BB-4206-AFFC-6E2C4F20784E}" destId="{7DF3B547-0DB4-480E-ABD5-CD926A56134B}" srcOrd="0" destOrd="0" presId="urn:microsoft.com/office/officeart/2005/8/layout/lProcess2"/>
    <dgm:cxn modelId="{21B6C5D3-3A27-47F6-9A9D-1FF16C42D5A2}" type="presOf" srcId="{A557CB64-5CB9-40C0-95E7-B5F5047629ED}" destId="{16B14712-7A9E-482F-B0A6-A4561DDD3936}" srcOrd="0" destOrd="0" presId="urn:microsoft.com/office/officeart/2005/8/layout/lProcess2"/>
    <dgm:cxn modelId="{9C98B1DF-EAF8-4B93-8CDC-E47433B29C5A}" srcId="{D113DD07-8750-4A4F-83EA-0389E4597A92}" destId="{65D25B41-3007-4EA4-8788-2A4C05320041}" srcOrd="1" destOrd="0" parTransId="{BAC81F8E-C34D-462C-A41E-B9270F45C8DC}" sibTransId="{D8CB3564-DA38-4C49-943D-DD7A43D7461F}"/>
    <dgm:cxn modelId="{94C80EE2-803A-4654-99F2-6BF8552DD6C9}" srcId="{D113DD07-8750-4A4F-83EA-0389E4597A92}" destId="{73F89CF0-0DF9-4D84-BC76-726A73D9F725}" srcOrd="3" destOrd="0" parTransId="{C60DA217-5F7E-460D-976C-69526BA9B8E6}" sibTransId="{2942FC65-B215-4BE8-B956-F4B9C30CD07E}"/>
    <dgm:cxn modelId="{2E9EE5E5-C5B5-4439-B3CC-28DFEC15CC32}" type="presOf" srcId="{D113DD07-8750-4A4F-83EA-0389E4597A92}" destId="{4FE73880-E4EC-4D19-80AF-B8C2846A64EF}" srcOrd="0" destOrd="0" presId="urn:microsoft.com/office/officeart/2005/8/layout/lProcess2"/>
    <dgm:cxn modelId="{BBF207E6-E335-431F-9210-C0C6392A092A}" type="presOf" srcId="{4498C48E-EAE1-47FD-B16C-C0EFF53C89DE}" destId="{665D5B3F-1C20-421F-8996-F936D39B637B}" srcOrd="0" destOrd="0" presId="urn:microsoft.com/office/officeart/2005/8/layout/lProcess2"/>
    <dgm:cxn modelId="{ABDFD6E7-F719-4977-9101-CD05149A07A1}" type="presOf" srcId="{ACE51978-FC8A-4E8A-87B3-03A09DDDD7C7}" destId="{DD730FF1-23A2-46CB-B514-39A92D66C349}" srcOrd="0" destOrd="0" presId="urn:microsoft.com/office/officeart/2005/8/layout/lProcess2"/>
    <dgm:cxn modelId="{1579B4EF-4300-42F8-89A9-1D165C1EC9DE}" type="presOf" srcId="{45557348-3A6A-4AD2-9A1D-424C81977EA2}" destId="{1608D2CB-C9F7-4883-8586-B1896FD43F57}" srcOrd="0" destOrd="0" presId="urn:microsoft.com/office/officeart/2005/8/layout/lProcess2"/>
    <dgm:cxn modelId="{8897EDF5-CBE6-4C80-8482-74681A7B852C}" srcId="{C7EFBDD3-5294-4D47-8846-A08B71D4A8CC}" destId="{240F43B1-FC1B-4B7F-BE35-0DF56D0AA0FD}" srcOrd="3" destOrd="0" parTransId="{D8AAFCB4-39A0-4A05-B553-5AE4F5A4A301}" sibTransId="{92541709-30BB-4BF2-BD99-1DCBA24235AA}"/>
    <dgm:cxn modelId="{6BDCE8F6-820A-4759-9FFA-8A052A163B93}" type="presOf" srcId="{6BF86B93-90AC-4B9E-92B9-07A0921C8FD7}" destId="{5EABE7A8-F742-4490-B9BE-F0081C562C82}" srcOrd="0" destOrd="0" presId="urn:microsoft.com/office/officeart/2005/8/layout/lProcess2"/>
    <dgm:cxn modelId="{0C079DFD-91B9-4AEC-ABF9-023923DDB19D}" srcId="{C7EFBDD3-5294-4D47-8846-A08B71D4A8CC}" destId="{E7C2D8CD-5DB1-4B86-A38D-5096833AE117}" srcOrd="5" destOrd="0" parTransId="{E56EFBD6-C6C6-4CA6-A7D3-AFF8D438533B}" sibTransId="{F6065A9C-7EE1-44C3-A872-FA3A646D53AB}"/>
    <dgm:cxn modelId="{E4ACFCFD-D059-4675-AE12-7A9E797DE8BE}" srcId="{D113DD07-8750-4A4F-83EA-0389E4597A92}" destId="{6BF86B93-90AC-4B9E-92B9-07A0921C8FD7}" srcOrd="7" destOrd="0" parTransId="{BC887B4D-516D-4593-999B-68ED50D5C00D}" sibTransId="{6FBA905E-778E-449C-9F12-243CD74A0651}"/>
    <dgm:cxn modelId="{1483B56A-1EEF-46C6-A7DC-9BFBF31469E0}" type="presParOf" srcId="{7DF3B547-0DB4-480E-ABD5-CD926A56134B}" destId="{BD4EC3C0-22C5-4628-B9FC-B110026B7FD4}" srcOrd="0" destOrd="0" presId="urn:microsoft.com/office/officeart/2005/8/layout/lProcess2"/>
    <dgm:cxn modelId="{B0274B0C-96D3-40A0-A48E-97DD59ECF0BB}" type="presParOf" srcId="{BD4EC3C0-22C5-4628-B9FC-B110026B7FD4}" destId="{1608D2CB-C9F7-4883-8586-B1896FD43F57}" srcOrd="0" destOrd="0" presId="urn:microsoft.com/office/officeart/2005/8/layout/lProcess2"/>
    <dgm:cxn modelId="{D091CE80-CDDC-416C-8C64-DE984CFF7609}" type="presParOf" srcId="{BD4EC3C0-22C5-4628-B9FC-B110026B7FD4}" destId="{D9F38F83-F672-4561-8A1D-0007414F2E89}" srcOrd="1" destOrd="0" presId="urn:microsoft.com/office/officeart/2005/8/layout/lProcess2"/>
    <dgm:cxn modelId="{2414E028-A9C1-44FA-957C-32AA48FC3786}" type="presParOf" srcId="{BD4EC3C0-22C5-4628-B9FC-B110026B7FD4}" destId="{6DFE937D-05F2-43A1-B837-03645C575007}" srcOrd="2" destOrd="0" presId="urn:microsoft.com/office/officeart/2005/8/layout/lProcess2"/>
    <dgm:cxn modelId="{7ABA092C-CBA9-42D1-B8F8-99BAA9B0C67C}" type="presParOf" srcId="{6DFE937D-05F2-43A1-B837-03645C575007}" destId="{DBD8C2A2-7A98-42E4-A412-C4B685903A00}" srcOrd="0" destOrd="0" presId="urn:microsoft.com/office/officeart/2005/8/layout/lProcess2"/>
    <dgm:cxn modelId="{97626E8D-7DFE-4BEE-AD59-6D4FA3DD45C6}" type="presParOf" srcId="{DBD8C2A2-7A98-42E4-A412-C4B685903A00}" destId="{7EADC827-32F5-40BA-BEEE-2C10E3F26159}" srcOrd="0" destOrd="0" presId="urn:microsoft.com/office/officeart/2005/8/layout/lProcess2"/>
    <dgm:cxn modelId="{CE638AD0-0769-4342-ABEB-213380DBBAA9}" type="presParOf" srcId="{DBD8C2A2-7A98-42E4-A412-C4B685903A00}" destId="{70BD5E69-631A-4E34-B7C9-5F0760F3208D}" srcOrd="1" destOrd="0" presId="urn:microsoft.com/office/officeart/2005/8/layout/lProcess2"/>
    <dgm:cxn modelId="{C7366CD2-EA0C-41F5-B653-955EF2CB69E2}" type="presParOf" srcId="{DBD8C2A2-7A98-42E4-A412-C4B685903A00}" destId="{5E2223AD-8F63-4DCA-8C6F-404B28807670}" srcOrd="2" destOrd="0" presId="urn:microsoft.com/office/officeart/2005/8/layout/lProcess2"/>
    <dgm:cxn modelId="{A3F4770B-A76F-4709-81E9-D64141F53041}" type="presParOf" srcId="{DBD8C2A2-7A98-42E4-A412-C4B685903A00}" destId="{B2BA2381-9716-4489-A0F0-F51FD4121417}" srcOrd="3" destOrd="0" presId="urn:microsoft.com/office/officeart/2005/8/layout/lProcess2"/>
    <dgm:cxn modelId="{4583C539-B348-4EB5-9DDA-F106C1E611C0}" type="presParOf" srcId="{DBD8C2A2-7A98-42E4-A412-C4B685903A00}" destId="{16B14712-7A9E-482F-B0A6-A4561DDD3936}" srcOrd="4" destOrd="0" presId="urn:microsoft.com/office/officeart/2005/8/layout/lProcess2"/>
    <dgm:cxn modelId="{0F21C315-E53F-4197-B413-83959B54CA2F}" type="presParOf" srcId="{DBD8C2A2-7A98-42E4-A412-C4B685903A00}" destId="{EAAE85A4-A21F-4223-A100-ADDEC10DE3FF}" srcOrd="5" destOrd="0" presId="urn:microsoft.com/office/officeart/2005/8/layout/lProcess2"/>
    <dgm:cxn modelId="{972B8EA6-5F5E-4153-85C9-541A802706F2}" type="presParOf" srcId="{DBD8C2A2-7A98-42E4-A412-C4B685903A00}" destId="{69C8FC8B-2059-449C-9B36-9F155FF72A4A}" srcOrd="6" destOrd="0" presId="urn:microsoft.com/office/officeart/2005/8/layout/lProcess2"/>
    <dgm:cxn modelId="{93150244-0EA7-4F30-9640-CD797BF137E9}" type="presParOf" srcId="{DBD8C2A2-7A98-42E4-A412-C4B685903A00}" destId="{7E3C136F-3FE5-4712-B267-5988A14453AC}" srcOrd="7" destOrd="0" presId="urn:microsoft.com/office/officeart/2005/8/layout/lProcess2"/>
    <dgm:cxn modelId="{FDCD8110-F288-4701-8601-0FA4793E718C}" type="presParOf" srcId="{DBD8C2A2-7A98-42E4-A412-C4B685903A00}" destId="{237D7472-E5CE-4A0A-B398-8AAF6A9436A5}" srcOrd="8" destOrd="0" presId="urn:microsoft.com/office/officeart/2005/8/layout/lProcess2"/>
    <dgm:cxn modelId="{86631DAA-5B18-4221-94AB-EC2919302020}" type="presParOf" srcId="{DBD8C2A2-7A98-42E4-A412-C4B685903A00}" destId="{52549828-17FC-4269-9E8C-0157651BFEFB}" srcOrd="9" destOrd="0" presId="urn:microsoft.com/office/officeart/2005/8/layout/lProcess2"/>
    <dgm:cxn modelId="{524AC371-7D6A-4746-9C6F-5549E9ECAB79}" type="presParOf" srcId="{DBD8C2A2-7A98-42E4-A412-C4B685903A00}" destId="{DD730FF1-23A2-46CB-B514-39A92D66C349}" srcOrd="10" destOrd="0" presId="urn:microsoft.com/office/officeart/2005/8/layout/lProcess2"/>
    <dgm:cxn modelId="{5B91FCC3-BB09-410F-A0BE-607F26FA2525}" type="presParOf" srcId="{DBD8C2A2-7A98-42E4-A412-C4B685903A00}" destId="{58CB1E26-1298-46FF-9914-A06EED39542A}" srcOrd="11" destOrd="0" presId="urn:microsoft.com/office/officeart/2005/8/layout/lProcess2"/>
    <dgm:cxn modelId="{6ED18385-771B-4F13-B873-41F17AC402A9}" type="presParOf" srcId="{DBD8C2A2-7A98-42E4-A412-C4B685903A00}" destId="{9DE391B5-D20D-4AAD-B883-4A060AA59FAB}" srcOrd="12" destOrd="0" presId="urn:microsoft.com/office/officeart/2005/8/layout/lProcess2"/>
    <dgm:cxn modelId="{6A49B676-5B12-42AC-A2DA-94D0904AF0F8}" type="presParOf" srcId="{DBD8C2A2-7A98-42E4-A412-C4B685903A00}" destId="{8E33C243-E389-43B4-AAB5-9574295D8A2A}" srcOrd="13" destOrd="0" presId="urn:microsoft.com/office/officeart/2005/8/layout/lProcess2"/>
    <dgm:cxn modelId="{471650EB-F22C-417E-B2F3-B013776C6AAE}" type="presParOf" srcId="{DBD8C2A2-7A98-42E4-A412-C4B685903A00}" destId="{1F5A33C4-8945-4EF2-B909-9DE7A065F6B9}" srcOrd="14" destOrd="0" presId="urn:microsoft.com/office/officeart/2005/8/layout/lProcess2"/>
    <dgm:cxn modelId="{840CD831-2A5E-4C40-8680-3603A11FCBB6}" type="presParOf" srcId="{DBD8C2A2-7A98-42E4-A412-C4B685903A00}" destId="{53B31DBB-F4F8-4E46-B47B-B87C4C4F8663}" srcOrd="15" destOrd="0" presId="urn:microsoft.com/office/officeart/2005/8/layout/lProcess2"/>
    <dgm:cxn modelId="{5387BAD5-6275-4E19-A59C-4D547982F0F8}" type="presParOf" srcId="{DBD8C2A2-7A98-42E4-A412-C4B685903A00}" destId="{BFB0A67C-9274-4728-A17B-1939166A20DE}" srcOrd="16" destOrd="0" presId="urn:microsoft.com/office/officeart/2005/8/layout/lProcess2"/>
    <dgm:cxn modelId="{2A8D6903-84EC-4CE3-BE12-4DD99ADC668B}" type="presParOf" srcId="{DBD8C2A2-7A98-42E4-A412-C4B685903A00}" destId="{FF823AF0-1B2A-4802-BA0C-B13C4214BDA6}" srcOrd="17" destOrd="0" presId="urn:microsoft.com/office/officeart/2005/8/layout/lProcess2"/>
    <dgm:cxn modelId="{73FC4C36-EA62-4AF0-A33E-65A1BA460C33}" type="presParOf" srcId="{DBD8C2A2-7A98-42E4-A412-C4B685903A00}" destId="{1ED60BF4-F75F-4918-8A7F-AF0A559B9BF7}" srcOrd="18" destOrd="0" presId="urn:microsoft.com/office/officeart/2005/8/layout/lProcess2"/>
    <dgm:cxn modelId="{514EDF2E-E1B8-410D-9678-A3C78EF77D8A}" type="presParOf" srcId="{7DF3B547-0DB4-480E-ABD5-CD926A56134B}" destId="{31274D22-07A2-4A08-874B-8B5D58C3DE7E}" srcOrd="1" destOrd="0" presId="urn:microsoft.com/office/officeart/2005/8/layout/lProcess2"/>
    <dgm:cxn modelId="{FF7EC1B7-D5C3-41F5-97B4-97639740D5D1}" type="presParOf" srcId="{7DF3B547-0DB4-480E-ABD5-CD926A56134B}" destId="{42293ABD-9680-44A3-ACBD-B8FB492489B5}" srcOrd="2" destOrd="0" presId="urn:microsoft.com/office/officeart/2005/8/layout/lProcess2"/>
    <dgm:cxn modelId="{42AD036A-42D0-4EF9-B0A4-8A57D68C72C6}" type="presParOf" srcId="{42293ABD-9680-44A3-ACBD-B8FB492489B5}" destId="{C9F1157A-A497-49AB-9F56-585DF37546DD}" srcOrd="0" destOrd="0" presId="urn:microsoft.com/office/officeart/2005/8/layout/lProcess2"/>
    <dgm:cxn modelId="{A3288907-359C-4386-8F18-B59E61205A17}" type="presParOf" srcId="{42293ABD-9680-44A3-ACBD-B8FB492489B5}" destId="{1A839FFF-43DC-4F41-B980-8E0DAC772D1C}" srcOrd="1" destOrd="0" presId="urn:microsoft.com/office/officeart/2005/8/layout/lProcess2"/>
    <dgm:cxn modelId="{0265D3B4-D3FF-4B82-8328-247C09CAC963}" type="presParOf" srcId="{42293ABD-9680-44A3-ACBD-B8FB492489B5}" destId="{A03F0993-F696-4F6B-B3B7-2678ACA5B394}" srcOrd="2" destOrd="0" presId="urn:microsoft.com/office/officeart/2005/8/layout/lProcess2"/>
    <dgm:cxn modelId="{17EA4F86-3B0D-4128-A0CC-E9F676C2E841}" type="presParOf" srcId="{A03F0993-F696-4F6B-B3B7-2678ACA5B394}" destId="{2F74E153-1288-4682-9FAD-B488327581FC}" srcOrd="0" destOrd="0" presId="urn:microsoft.com/office/officeart/2005/8/layout/lProcess2"/>
    <dgm:cxn modelId="{877BF035-D02C-40B5-917B-A5317DDDB8C3}" type="presParOf" srcId="{2F74E153-1288-4682-9FAD-B488327581FC}" destId="{B4E612A4-DB1C-426D-B361-474D288F4EB0}" srcOrd="0" destOrd="0" presId="urn:microsoft.com/office/officeart/2005/8/layout/lProcess2"/>
    <dgm:cxn modelId="{A875E037-C31F-46FA-AD8F-35D1D64738A0}" type="presParOf" srcId="{2F74E153-1288-4682-9FAD-B488327581FC}" destId="{AB40F92E-43E9-4F39-9E82-A2DBEB64154C}" srcOrd="1" destOrd="0" presId="urn:microsoft.com/office/officeart/2005/8/layout/lProcess2"/>
    <dgm:cxn modelId="{CC11A703-4648-486E-9F1E-DF51F173BF11}" type="presParOf" srcId="{2F74E153-1288-4682-9FAD-B488327581FC}" destId="{B6AED814-CC89-409A-8ACB-19CA66FF7770}" srcOrd="2" destOrd="0" presId="urn:microsoft.com/office/officeart/2005/8/layout/lProcess2"/>
    <dgm:cxn modelId="{A12A3D29-F4E8-4496-938E-4D0EBE4C2405}" type="presParOf" srcId="{2F74E153-1288-4682-9FAD-B488327581FC}" destId="{29C68ED2-7F50-434A-99DC-6005AFB1A1FA}" srcOrd="3" destOrd="0" presId="urn:microsoft.com/office/officeart/2005/8/layout/lProcess2"/>
    <dgm:cxn modelId="{9C668727-BC1C-414F-8959-203B2FC9B244}" type="presParOf" srcId="{2F74E153-1288-4682-9FAD-B488327581FC}" destId="{C09F7464-FDB0-403E-816A-1A139A8A13E9}" srcOrd="4" destOrd="0" presId="urn:microsoft.com/office/officeart/2005/8/layout/lProcess2"/>
    <dgm:cxn modelId="{617FCD83-F49D-4D5E-8E33-551D82EB4AEF}" type="presParOf" srcId="{2F74E153-1288-4682-9FAD-B488327581FC}" destId="{3A0F3470-D48D-412D-BE3D-11AF9F560413}" srcOrd="5" destOrd="0" presId="urn:microsoft.com/office/officeart/2005/8/layout/lProcess2"/>
    <dgm:cxn modelId="{95540408-C0D3-4A36-9E5E-A530F748A67B}" type="presParOf" srcId="{2F74E153-1288-4682-9FAD-B488327581FC}" destId="{81FA9440-9921-47BC-97DF-D1BC628F017C}" srcOrd="6" destOrd="0" presId="urn:microsoft.com/office/officeart/2005/8/layout/lProcess2"/>
    <dgm:cxn modelId="{FE995E4E-58EB-43A5-B42A-6FB0FDD42E61}" type="presParOf" srcId="{2F74E153-1288-4682-9FAD-B488327581FC}" destId="{191C38E3-0C2D-41F6-97AB-3053FA0D5345}" srcOrd="7" destOrd="0" presId="urn:microsoft.com/office/officeart/2005/8/layout/lProcess2"/>
    <dgm:cxn modelId="{3273C1BC-EF29-4A8B-8371-FC1588B75D5B}" type="presParOf" srcId="{2F74E153-1288-4682-9FAD-B488327581FC}" destId="{812DFF8A-0F48-48A1-B4D0-0B9EB5919A6B}" srcOrd="8" destOrd="0" presId="urn:microsoft.com/office/officeart/2005/8/layout/lProcess2"/>
    <dgm:cxn modelId="{4169D81F-1A95-4E0A-B291-4B2EB52D6400}" type="presParOf" srcId="{2F74E153-1288-4682-9FAD-B488327581FC}" destId="{29DDF8A6-0A07-4B64-B840-8455C4650389}" srcOrd="9" destOrd="0" presId="urn:microsoft.com/office/officeart/2005/8/layout/lProcess2"/>
    <dgm:cxn modelId="{21B8E7C2-9ED4-42F4-A3FF-E2BFAB8DDD39}" type="presParOf" srcId="{2F74E153-1288-4682-9FAD-B488327581FC}" destId="{EB94221E-4C35-4221-9428-FC01F8250398}" srcOrd="10" destOrd="0" presId="urn:microsoft.com/office/officeart/2005/8/layout/lProcess2"/>
    <dgm:cxn modelId="{28F0B597-E44D-438E-BE93-3959DF8F3520}" type="presParOf" srcId="{7DF3B547-0DB4-480E-ABD5-CD926A56134B}" destId="{43B7B39A-57D0-45FE-A148-0DE40994A562}" srcOrd="3" destOrd="0" presId="urn:microsoft.com/office/officeart/2005/8/layout/lProcess2"/>
    <dgm:cxn modelId="{B60EFF59-4199-429A-9C45-476F8430295D}" type="presParOf" srcId="{7DF3B547-0DB4-480E-ABD5-CD926A56134B}" destId="{FBED15B0-54A9-4BC1-AF72-96B153F42109}" srcOrd="4" destOrd="0" presId="urn:microsoft.com/office/officeart/2005/8/layout/lProcess2"/>
    <dgm:cxn modelId="{96648757-9D98-4DDE-A24F-5861C75A66ED}" type="presParOf" srcId="{FBED15B0-54A9-4BC1-AF72-96B153F42109}" destId="{4FE73880-E4EC-4D19-80AF-B8C2846A64EF}" srcOrd="0" destOrd="0" presId="urn:microsoft.com/office/officeart/2005/8/layout/lProcess2"/>
    <dgm:cxn modelId="{914BA028-347E-4809-AB0E-CD1EA6AF8153}" type="presParOf" srcId="{FBED15B0-54A9-4BC1-AF72-96B153F42109}" destId="{6C183903-68B9-49CC-B026-BDAE62C86085}" srcOrd="1" destOrd="0" presId="urn:microsoft.com/office/officeart/2005/8/layout/lProcess2"/>
    <dgm:cxn modelId="{74B185C1-C172-44EF-AC86-A902731D5A98}" type="presParOf" srcId="{FBED15B0-54A9-4BC1-AF72-96B153F42109}" destId="{7AAEF9AB-334D-4B4A-A4DA-35803D2377A3}" srcOrd="2" destOrd="0" presId="urn:microsoft.com/office/officeart/2005/8/layout/lProcess2"/>
    <dgm:cxn modelId="{72FD8AC8-6DAF-46F1-B06E-0226C6AD1B67}" type="presParOf" srcId="{7AAEF9AB-334D-4B4A-A4DA-35803D2377A3}" destId="{67F220B1-B68D-4977-9505-B4978B2F0CEF}" srcOrd="0" destOrd="0" presId="urn:microsoft.com/office/officeart/2005/8/layout/lProcess2"/>
    <dgm:cxn modelId="{31803740-5DAA-41AB-8375-821293B261C6}" type="presParOf" srcId="{67F220B1-B68D-4977-9505-B4978B2F0CEF}" destId="{99ACE885-F72C-4E8A-8308-65EAFD52A324}" srcOrd="0" destOrd="0" presId="urn:microsoft.com/office/officeart/2005/8/layout/lProcess2"/>
    <dgm:cxn modelId="{1248CE77-C1CE-4921-A89A-5457A6B690E6}" type="presParOf" srcId="{67F220B1-B68D-4977-9505-B4978B2F0CEF}" destId="{350EE297-73E0-44EE-BB40-C6695612EBF3}" srcOrd="1" destOrd="0" presId="urn:microsoft.com/office/officeart/2005/8/layout/lProcess2"/>
    <dgm:cxn modelId="{36B326FA-FDCF-45BD-9963-2EE96D8C21E3}" type="presParOf" srcId="{67F220B1-B68D-4977-9505-B4978B2F0CEF}" destId="{4BF0990A-363E-4492-AB41-6EE9B066F65D}" srcOrd="2" destOrd="0" presId="urn:microsoft.com/office/officeart/2005/8/layout/lProcess2"/>
    <dgm:cxn modelId="{7D9663F0-6F7C-482D-B11C-E06A9BD5B114}" type="presParOf" srcId="{67F220B1-B68D-4977-9505-B4978B2F0CEF}" destId="{2E696706-7A67-43DA-B2D5-91D62FC882BC}" srcOrd="3" destOrd="0" presId="urn:microsoft.com/office/officeart/2005/8/layout/lProcess2"/>
    <dgm:cxn modelId="{C20B0840-84D1-4736-BCA6-4B053841F5DE}" type="presParOf" srcId="{67F220B1-B68D-4977-9505-B4978B2F0CEF}" destId="{C096096B-C530-41DE-B68C-6186907C1050}" srcOrd="4" destOrd="0" presId="urn:microsoft.com/office/officeart/2005/8/layout/lProcess2"/>
    <dgm:cxn modelId="{3C44396F-5509-4666-A9E3-0B40971205CC}" type="presParOf" srcId="{67F220B1-B68D-4977-9505-B4978B2F0CEF}" destId="{C387FA93-50D8-4A97-9308-1A98D3224703}" srcOrd="5" destOrd="0" presId="urn:microsoft.com/office/officeart/2005/8/layout/lProcess2"/>
    <dgm:cxn modelId="{03106A48-D663-47C0-9266-C6C1C7B5C088}" type="presParOf" srcId="{67F220B1-B68D-4977-9505-B4978B2F0CEF}" destId="{04FFF628-7D40-4607-A86E-C6322AB7B810}" srcOrd="6" destOrd="0" presId="urn:microsoft.com/office/officeart/2005/8/layout/lProcess2"/>
    <dgm:cxn modelId="{4096BB34-1F44-4B83-9A62-7123E2C366B5}" type="presParOf" srcId="{67F220B1-B68D-4977-9505-B4978B2F0CEF}" destId="{9A9357B5-FD99-4964-A25D-7C3D57D8AC82}" srcOrd="7" destOrd="0" presId="urn:microsoft.com/office/officeart/2005/8/layout/lProcess2"/>
    <dgm:cxn modelId="{10BC792C-1A72-47D2-9B06-F2097428F766}" type="presParOf" srcId="{67F220B1-B68D-4977-9505-B4978B2F0CEF}" destId="{310150C6-5B11-4D06-BDE7-526E5C753471}" srcOrd="8" destOrd="0" presId="urn:microsoft.com/office/officeart/2005/8/layout/lProcess2"/>
    <dgm:cxn modelId="{796D53E6-64D2-4658-B22A-D51291831A1E}" type="presParOf" srcId="{67F220B1-B68D-4977-9505-B4978B2F0CEF}" destId="{582155F2-70E0-4A2B-A250-3E7FEA36C40C}" srcOrd="9" destOrd="0" presId="urn:microsoft.com/office/officeart/2005/8/layout/lProcess2"/>
    <dgm:cxn modelId="{7DE92414-5A81-4793-AA6E-6C4603F069FD}" type="presParOf" srcId="{67F220B1-B68D-4977-9505-B4978B2F0CEF}" destId="{665D5B3F-1C20-421F-8996-F936D39B637B}" srcOrd="10" destOrd="0" presId="urn:microsoft.com/office/officeart/2005/8/layout/lProcess2"/>
    <dgm:cxn modelId="{F2286458-BC14-43A2-ABAF-9957836687D5}" type="presParOf" srcId="{67F220B1-B68D-4977-9505-B4978B2F0CEF}" destId="{8A1CDF72-4E04-4D4A-8852-38A1A6592A1C}" srcOrd="11" destOrd="0" presId="urn:microsoft.com/office/officeart/2005/8/layout/lProcess2"/>
    <dgm:cxn modelId="{5C7BBF51-1034-4E8A-BFE0-EF606154C1AD}" type="presParOf" srcId="{67F220B1-B68D-4977-9505-B4978B2F0CEF}" destId="{3CEF255D-93B9-43CC-896B-0B095FD5EEF4}" srcOrd="12" destOrd="0" presId="urn:microsoft.com/office/officeart/2005/8/layout/lProcess2"/>
    <dgm:cxn modelId="{DA82C30E-5344-48FA-8D66-6A7A45DC9FAC}" type="presParOf" srcId="{67F220B1-B68D-4977-9505-B4978B2F0CEF}" destId="{8D503FC5-459A-4824-8B99-D19F7C09C53A}" srcOrd="13" destOrd="0" presId="urn:microsoft.com/office/officeart/2005/8/layout/lProcess2"/>
    <dgm:cxn modelId="{DE0B7CEB-301C-4510-AA3D-0C698DA88674}" type="presParOf" srcId="{67F220B1-B68D-4977-9505-B4978B2F0CEF}" destId="{5EABE7A8-F742-4490-B9BE-F0081C562C82}" srcOrd="14" destOrd="0" presId="urn:microsoft.com/office/officeart/2005/8/layout/lProcess2"/>
    <dgm:cxn modelId="{0B1F26BC-C084-4DE8-8B42-CB6D3BC3ED1C}" type="presParOf" srcId="{67F220B1-B68D-4977-9505-B4978B2F0CEF}" destId="{42E2ED44-2C99-43C8-9942-62CEDE698AD6}" srcOrd="15" destOrd="0" presId="urn:microsoft.com/office/officeart/2005/8/layout/lProcess2"/>
    <dgm:cxn modelId="{1DEC42F8-D279-4D3A-9DF0-0891BD0FB685}" type="presParOf" srcId="{67F220B1-B68D-4977-9505-B4978B2F0CEF}" destId="{FAF01DAA-08AC-4AE4-ACAA-483AA4046B20}" srcOrd="16" destOrd="0" presId="urn:microsoft.com/office/officeart/2005/8/layout/lProcess2"/>
    <dgm:cxn modelId="{17CA39E1-ADA8-4EDE-B336-92F5B8093888}" type="presParOf" srcId="{67F220B1-B68D-4977-9505-B4978B2F0CEF}" destId="{837A0BAE-11FE-4109-823B-F3AC85F18CA1}" srcOrd="17" destOrd="0" presId="urn:microsoft.com/office/officeart/2005/8/layout/lProcess2"/>
    <dgm:cxn modelId="{BBCBF8E7-9345-4ED1-94C6-50F184546659}" type="presParOf" srcId="{67F220B1-B68D-4977-9505-B4978B2F0CEF}" destId="{2049F560-1106-4134-B563-95DFAE53FF4E}" srcOrd="1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505373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Upstream processes</a:t>
          </a:r>
        </a:p>
      </dsp:txBody>
      <dsp:txXfrm>
        <a:off x="2150" y="0"/>
        <a:ext cx="5591314" cy="4516119"/>
      </dsp:txXfrm>
    </dsp:sp>
    <dsp:sp modelId="{7EADC827-32F5-40BA-BEEE-2C10E3F26159}">
      <dsp:nvSpPr>
        <dsp:cNvPr id="0" name=""/>
        <dsp:cNvSpPr/>
      </dsp:nvSpPr>
      <dsp:spPr>
        <a:xfrm>
          <a:off x="561281" y="4519977"/>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Acquire to dispose</a:t>
          </a:r>
        </a:p>
      </dsp:txBody>
      <dsp:txXfrm>
        <a:off x="586435" y="4545131"/>
        <a:ext cx="4422743" cy="808500"/>
      </dsp:txXfrm>
    </dsp:sp>
    <dsp:sp modelId="{5E2223AD-8F63-4DCA-8C6F-404B28807670}">
      <dsp:nvSpPr>
        <dsp:cNvPr id="0" name=""/>
        <dsp:cNvSpPr/>
      </dsp:nvSpPr>
      <dsp:spPr>
        <a:xfrm>
          <a:off x="561281" y="5510911"/>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Forecast to plan</a:t>
          </a:r>
        </a:p>
      </dsp:txBody>
      <dsp:txXfrm>
        <a:off x="586435" y="5536065"/>
        <a:ext cx="4422743" cy="808500"/>
      </dsp:txXfrm>
    </dsp:sp>
    <dsp:sp modelId="{16B14712-7A9E-482F-B0A6-A4561DDD3936}">
      <dsp:nvSpPr>
        <dsp:cNvPr id="0" name=""/>
        <dsp:cNvSpPr/>
      </dsp:nvSpPr>
      <dsp:spPr>
        <a:xfrm>
          <a:off x="561281" y="6501844"/>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Hire to retire</a:t>
          </a:r>
        </a:p>
      </dsp:txBody>
      <dsp:txXfrm>
        <a:off x="586435" y="6526998"/>
        <a:ext cx="4422743" cy="808500"/>
      </dsp:txXfrm>
    </dsp:sp>
    <dsp:sp modelId="{69C8FC8B-2059-449C-9B36-9F155FF72A4A}">
      <dsp:nvSpPr>
        <dsp:cNvPr id="0" name=""/>
        <dsp:cNvSpPr/>
      </dsp:nvSpPr>
      <dsp:spPr>
        <a:xfrm>
          <a:off x="561281" y="7492777"/>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Inventory to deliver</a:t>
          </a:r>
        </a:p>
      </dsp:txBody>
      <dsp:txXfrm>
        <a:off x="586435" y="7517931"/>
        <a:ext cx="4422743" cy="808500"/>
      </dsp:txXfrm>
    </dsp:sp>
    <dsp:sp modelId="{237D7472-E5CE-4A0A-B398-8AAF6A9436A5}">
      <dsp:nvSpPr>
        <dsp:cNvPr id="0" name=""/>
        <dsp:cNvSpPr/>
      </dsp:nvSpPr>
      <dsp:spPr>
        <a:xfrm>
          <a:off x="561281" y="8483710"/>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Order to cash</a:t>
          </a:r>
        </a:p>
      </dsp:txBody>
      <dsp:txXfrm>
        <a:off x="586435" y="8508864"/>
        <a:ext cx="4422743" cy="808500"/>
      </dsp:txXfrm>
    </dsp:sp>
    <dsp:sp modelId="{DD730FF1-23A2-46CB-B514-39A92D66C349}">
      <dsp:nvSpPr>
        <dsp:cNvPr id="0" name=""/>
        <dsp:cNvSpPr/>
      </dsp:nvSpPr>
      <dsp:spPr>
        <a:xfrm>
          <a:off x="561281" y="9474643"/>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Procure to pay</a:t>
          </a:r>
        </a:p>
      </dsp:txBody>
      <dsp:txXfrm>
        <a:off x="586435" y="9499797"/>
        <a:ext cx="4422743" cy="808500"/>
      </dsp:txXfrm>
    </dsp:sp>
    <dsp:sp modelId="{9DE391B5-D20D-4AAD-B883-4A060AA59FAB}">
      <dsp:nvSpPr>
        <dsp:cNvPr id="0" name=""/>
        <dsp:cNvSpPr/>
      </dsp:nvSpPr>
      <dsp:spPr>
        <a:xfrm>
          <a:off x="561281" y="10465576"/>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Product and service lifecycle management</a:t>
          </a:r>
        </a:p>
      </dsp:txBody>
      <dsp:txXfrm>
        <a:off x="586435" y="10490730"/>
        <a:ext cx="4422743" cy="808500"/>
      </dsp:txXfrm>
    </dsp:sp>
    <dsp:sp modelId="{1F5A33C4-8945-4EF2-B909-9DE7A065F6B9}">
      <dsp:nvSpPr>
        <dsp:cNvPr id="0" name=""/>
        <dsp:cNvSpPr/>
      </dsp:nvSpPr>
      <dsp:spPr>
        <a:xfrm>
          <a:off x="561281" y="11456509"/>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Project to profit</a:t>
          </a:r>
        </a:p>
      </dsp:txBody>
      <dsp:txXfrm>
        <a:off x="586435" y="11481663"/>
        <a:ext cx="4422743" cy="808500"/>
      </dsp:txXfrm>
    </dsp:sp>
    <dsp:sp modelId="{BFB0A67C-9274-4728-A17B-1939166A20DE}">
      <dsp:nvSpPr>
        <dsp:cNvPr id="0" name=""/>
        <dsp:cNvSpPr/>
      </dsp:nvSpPr>
      <dsp:spPr>
        <a:xfrm>
          <a:off x="561281" y="12447442"/>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Prospect to quote</a:t>
          </a:r>
        </a:p>
      </dsp:txBody>
      <dsp:txXfrm>
        <a:off x="586435" y="12472596"/>
        <a:ext cx="4422743" cy="808500"/>
      </dsp:txXfrm>
    </dsp:sp>
    <dsp:sp modelId="{1ED60BF4-F75F-4918-8A7F-AF0A559B9BF7}">
      <dsp:nvSpPr>
        <dsp:cNvPr id="0" name=""/>
        <dsp:cNvSpPr/>
      </dsp:nvSpPr>
      <dsp:spPr>
        <a:xfrm>
          <a:off x="561281" y="13438375"/>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Record to report</a:t>
          </a:r>
        </a:p>
      </dsp:txBody>
      <dsp:txXfrm>
        <a:off x="586435" y="13463529"/>
        <a:ext cx="4422743" cy="808500"/>
      </dsp:txXfrm>
    </dsp:sp>
    <dsp:sp modelId="{C9F1157A-A497-49AB-9F56-585DF37546DD}">
      <dsp:nvSpPr>
        <dsp:cNvPr id="0" name=""/>
        <dsp:cNvSpPr/>
      </dsp:nvSpPr>
      <dsp:spPr>
        <a:xfrm>
          <a:off x="6012813" y="0"/>
          <a:ext cx="5591314" cy="1505373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Plan to produce</a:t>
          </a:r>
        </a:p>
      </dsp:txBody>
      <dsp:txXfrm>
        <a:off x="6012813" y="0"/>
        <a:ext cx="5591314" cy="4516119"/>
      </dsp:txXfrm>
    </dsp:sp>
    <dsp:sp modelId="{B4E612A4-DB1C-426D-B361-474D288F4EB0}">
      <dsp:nvSpPr>
        <dsp:cNvPr id="0" name=""/>
        <dsp:cNvSpPr/>
      </dsp:nvSpPr>
      <dsp:spPr>
        <a:xfrm>
          <a:off x="6571945" y="4516854"/>
          <a:ext cx="4473051" cy="144528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Define production strategies</a:t>
          </a:r>
        </a:p>
      </dsp:txBody>
      <dsp:txXfrm>
        <a:off x="6614276" y="4559185"/>
        <a:ext cx="4388389" cy="1360621"/>
      </dsp:txXfrm>
    </dsp:sp>
    <dsp:sp modelId="{B6AED814-CC89-409A-8ACB-19CA66FF7770}">
      <dsp:nvSpPr>
        <dsp:cNvPr id="0" name=""/>
        <dsp:cNvSpPr/>
      </dsp:nvSpPr>
      <dsp:spPr>
        <a:xfrm>
          <a:off x="6571945" y="6184488"/>
          <a:ext cx="4473051" cy="144528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Plan production operations</a:t>
          </a:r>
        </a:p>
      </dsp:txBody>
      <dsp:txXfrm>
        <a:off x="6614276" y="6226819"/>
        <a:ext cx="4388389" cy="1360621"/>
      </dsp:txXfrm>
    </dsp:sp>
    <dsp:sp modelId="{C09F7464-FDB0-403E-816A-1A139A8A13E9}">
      <dsp:nvSpPr>
        <dsp:cNvPr id="0" name=""/>
        <dsp:cNvSpPr/>
      </dsp:nvSpPr>
      <dsp:spPr>
        <a:xfrm>
          <a:off x="6571945" y="7852122"/>
          <a:ext cx="4473051" cy="144528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Execute production operations</a:t>
          </a:r>
        </a:p>
      </dsp:txBody>
      <dsp:txXfrm>
        <a:off x="6614276" y="7894453"/>
        <a:ext cx="4388389" cy="1360621"/>
      </dsp:txXfrm>
    </dsp:sp>
    <dsp:sp modelId="{81FA9440-9921-47BC-97DF-D1BC628F017C}">
      <dsp:nvSpPr>
        <dsp:cNvPr id="0" name=""/>
        <dsp:cNvSpPr/>
      </dsp:nvSpPr>
      <dsp:spPr>
        <a:xfrm>
          <a:off x="6571945" y="9519756"/>
          <a:ext cx="4473051" cy="144528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Outsource production orders</a:t>
          </a:r>
        </a:p>
      </dsp:txBody>
      <dsp:txXfrm>
        <a:off x="6614276" y="9562087"/>
        <a:ext cx="4388389" cy="1360621"/>
      </dsp:txXfrm>
    </dsp:sp>
    <dsp:sp modelId="{812DFF8A-0F48-48A1-B4D0-0B9EB5919A6B}">
      <dsp:nvSpPr>
        <dsp:cNvPr id="0" name=""/>
        <dsp:cNvSpPr/>
      </dsp:nvSpPr>
      <dsp:spPr>
        <a:xfrm>
          <a:off x="6571945" y="11187391"/>
          <a:ext cx="4473051" cy="144528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Control production quality</a:t>
          </a:r>
        </a:p>
      </dsp:txBody>
      <dsp:txXfrm>
        <a:off x="6614276" y="11229722"/>
        <a:ext cx="4388389" cy="1360621"/>
      </dsp:txXfrm>
    </dsp:sp>
    <dsp:sp modelId="{EB94221E-4C35-4221-9428-FC01F8250398}">
      <dsp:nvSpPr>
        <dsp:cNvPr id="0" name=""/>
        <dsp:cNvSpPr/>
      </dsp:nvSpPr>
      <dsp:spPr>
        <a:xfrm>
          <a:off x="6571945" y="12855025"/>
          <a:ext cx="4473051" cy="144528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Track production costs</a:t>
          </a:r>
        </a:p>
      </dsp:txBody>
      <dsp:txXfrm>
        <a:off x="6614276" y="12897356"/>
        <a:ext cx="4388389" cy="1360621"/>
      </dsp:txXfrm>
    </dsp:sp>
    <dsp:sp modelId="{4FE73880-E4EC-4D19-80AF-B8C2846A64EF}">
      <dsp:nvSpPr>
        <dsp:cNvPr id="0" name=""/>
        <dsp:cNvSpPr/>
      </dsp:nvSpPr>
      <dsp:spPr>
        <a:xfrm>
          <a:off x="12023476" y="0"/>
          <a:ext cx="5591314" cy="1505373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Downstream processes</a:t>
          </a:r>
        </a:p>
      </dsp:txBody>
      <dsp:txXfrm>
        <a:off x="12023476" y="0"/>
        <a:ext cx="5591314" cy="4516119"/>
      </dsp:txXfrm>
    </dsp:sp>
    <dsp:sp modelId="{99ACE885-F72C-4E8A-8308-65EAFD52A324}">
      <dsp:nvSpPr>
        <dsp:cNvPr id="0" name=""/>
        <dsp:cNvSpPr/>
      </dsp:nvSpPr>
      <dsp:spPr>
        <a:xfrm>
          <a:off x="12582608" y="4519977"/>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Acquire to dispose</a:t>
          </a:r>
        </a:p>
      </dsp:txBody>
      <dsp:txXfrm>
        <a:off x="12607762" y="4545131"/>
        <a:ext cx="4422743" cy="808500"/>
      </dsp:txXfrm>
    </dsp:sp>
    <dsp:sp modelId="{4BF0990A-363E-4492-AB41-6EE9B066F65D}">
      <dsp:nvSpPr>
        <dsp:cNvPr id="0" name=""/>
        <dsp:cNvSpPr/>
      </dsp:nvSpPr>
      <dsp:spPr>
        <a:xfrm>
          <a:off x="12582608" y="5510911"/>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Case to resolution</a:t>
          </a:r>
        </a:p>
      </dsp:txBody>
      <dsp:txXfrm>
        <a:off x="12607762" y="5536065"/>
        <a:ext cx="4422743" cy="808500"/>
      </dsp:txXfrm>
    </dsp:sp>
    <dsp:sp modelId="{C096096B-C530-41DE-B68C-6186907C1050}">
      <dsp:nvSpPr>
        <dsp:cNvPr id="0" name=""/>
        <dsp:cNvSpPr/>
      </dsp:nvSpPr>
      <dsp:spPr>
        <a:xfrm>
          <a:off x="12582608" y="6501844"/>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Forecast to plan</a:t>
          </a:r>
        </a:p>
      </dsp:txBody>
      <dsp:txXfrm>
        <a:off x="12607762" y="6526998"/>
        <a:ext cx="4422743" cy="808500"/>
      </dsp:txXfrm>
    </dsp:sp>
    <dsp:sp modelId="{04FFF628-7D40-4607-A86E-C6322AB7B810}">
      <dsp:nvSpPr>
        <dsp:cNvPr id="0" name=""/>
        <dsp:cNvSpPr/>
      </dsp:nvSpPr>
      <dsp:spPr>
        <a:xfrm>
          <a:off x="12582608" y="7492777"/>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Hire to retire</a:t>
          </a:r>
        </a:p>
      </dsp:txBody>
      <dsp:txXfrm>
        <a:off x="12607762" y="7517931"/>
        <a:ext cx="4422743" cy="808500"/>
      </dsp:txXfrm>
    </dsp:sp>
    <dsp:sp modelId="{310150C6-5B11-4D06-BDE7-526E5C753471}">
      <dsp:nvSpPr>
        <dsp:cNvPr id="0" name=""/>
        <dsp:cNvSpPr/>
      </dsp:nvSpPr>
      <dsp:spPr>
        <a:xfrm>
          <a:off x="12582608" y="8483710"/>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Inventory to deliver</a:t>
          </a:r>
        </a:p>
      </dsp:txBody>
      <dsp:txXfrm>
        <a:off x="12607762" y="8508864"/>
        <a:ext cx="4422743" cy="808500"/>
      </dsp:txXfrm>
    </dsp:sp>
    <dsp:sp modelId="{665D5B3F-1C20-421F-8996-F936D39B637B}">
      <dsp:nvSpPr>
        <dsp:cNvPr id="0" name=""/>
        <dsp:cNvSpPr/>
      </dsp:nvSpPr>
      <dsp:spPr>
        <a:xfrm>
          <a:off x="12582608" y="9474643"/>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Order to cash</a:t>
          </a:r>
        </a:p>
      </dsp:txBody>
      <dsp:txXfrm>
        <a:off x="12607762" y="9499797"/>
        <a:ext cx="4422743" cy="808500"/>
      </dsp:txXfrm>
    </dsp:sp>
    <dsp:sp modelId="{3CEF255D-93B9-43CC-896B-0B095FD5EEF4}">
      <dsp:nvSpPr>
        <dsp:cNvPr id="0" name=""/>
        <dsp:cNvSpPr/>
      </dsp:nvSpPr>
      <dsp:spPr>
        <a:xfrm>
          <a:off x="12582608" y="10465576"/>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Procure to pay</a:t>
          </a:r>
        </a:p>
      </dsp:txBody>
      <dsp:txXfrm>
        <a:off x="12607762" y="10490730"/>
        <a:ext cx="4422743" cy="808500"/>
      </dsp:txXfrm>
    </dsp:sp>
    <dsp:sp modelId="{5EABE7A8-F742-4490-B9BE-F0081C562C82}">
      <dsp:nvSpPr>
        <dsp:cNvPr id="0" name=""/>
        <dsp:cNvSpPr/>
      </dsp:nvSpPr>
      <dsp:spPr>
        <a:xfrm>
          <a:off x="12582608" y="11456509"/>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Product and service lifecycle management</a:t>
          </a:r>
        </a:p>
      </dsp:txBody>
      <dsp:txXfrm>
        <a:off x="12607762" y="11481663"/>
        <a:ext cx="4422743" cy="808500"/>
      </dsp:txXfrm>
    </dsp:sp>
    <dsp:sp modelId="{FAF01DAA-08AC-4AE4-ACAA-483AA4046B20}">
      <dsp:nvSpPr>
        <dsp:cNvPr id="0" name=""/>
        <dsp:cNvSpPr/>
      </dsp:nvSpPr>
      <dsp:spPr>
        <a:xfrm>
          <a:off x="12582608" y="12447442"/>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Record to report</a:t>
          </a:r>
        </a:p>
      </dsp:txBody>
      <dsp:txXfrm>
        <a:off x="12607762" y="12472596"/>
        <a:ext cx="4422743" cy="808500"/>
      </dsp:txXfrm>
    </dsp:sp>
    <dsp:sp modelId="{2049F560-1106-4134-B563-95DFAE53FF4E}">
      <dsp:nvSpPr>
        <dsp:cNvPr id="0" name=""/>
        <dsp:cNvSpPr/>
      </dsp:nvSpPr>
      <dsp:spPr>
        <a:xfrm>
          <a:off x="12582608" y="13438375"/>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Service to cash</a:t>
          </a:r>
        </a:p>
      </dsp:txBody>
      <dsp:txXfrm>
        <a:off x="12607762" y="13463529"/>
        <a:ext cx="4422743" cy="80850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5/3/2023 10:02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5/3/2023 10:01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5/3/2023 10:01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5/3/2023 10:01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5/3/2023 10:01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71978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5/3/2023 10:04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598363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5/4/2023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458858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1620595673"/>
              </p:ext>
            </p:extLst>
          </p:nvPr>
        </p:nvGraphicFramePr>
        <p:xfrm>
          <a:off x="391658" y="330649"/>
          <a:ext cx="17616942" cy="150537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7FD1B2B-2151-6AE8-F344-4E151DE8E0FB}"/>
              </a:ext>
            </a:extLst>
          </p:cNvPr>
          <p:cNvGrpSpPr/>
          <p:nvPr/>
        </p:nvGrpSpPr>
        <p:grpSpPr>
          <a:xfrm>
            <a:off x="3059673" y="8097244"/>
            <a:ext cx="13258898" cy="2093510"/>
            <a:chOff x="3059673" y="8097244"/>
            <a:chExt cx="13258898" cy="2093510"/>
          </a:xfrm>
        </p:grpSpPr>
        <p:sp>
          <p:nvSpPr>
            <p:cNvPr id="6" name="Freeform: Shape 5">
              <a:extLst>
                <a:ext uri="{FF2B5EF4-FFF2-40B4-BE49-F238E27FC236}">
                  <a16:creationId xmlns:a16="http://schemas.microsoft.com/office/drawing/2014/main" id="{18C3A6E7-DD0C-B190-F1EC-7FC2A32207CF}"/>
                </a:ext>
              </a:extLst>
            </p:cNvPr>
            <p:cNvSpPr/>
            <p:nvPr/>
          </p:nvSpPr>
          <p:spPr>
            <a:xfrm>
              <a:off x="3059673" y="8097244"/>
              <a:ext cx="3489183" cy="2093510"/>
            </a:xfrm>
            <a:custGeom>
              <a:avLst/>
              <a:gdLst>
                <a:gd name="connsiteX0" fmla="*/ 0 w 3489183"/>
                <a:gd name="connsiteY0" fmla="*/ 209351 h 2093510"/>
                <a:gd name="connsiteX1" fmla="*/ 209351 w 3489183"/>
                <a:gd name="connsiteY1" fmla="*/ 0 h 2093510"/>
                <a:gd name="connsiteX2" fmla="*/ 3279832 w 3489183"/>
                <a:gd name="connsiteY2" fmla="*/ 0 h 2093510"/>
                <a:gd name="connsiteX3" fmla="*/ 3489183 w 3489183"/>
                <a:gd name="connsiteY3" fmla="*/ 209351 h 2093510"/>
                <a:gd name="connsiteX4" fmla="*/ 3489183 w 3489183"/>
                <a:gd name="connsiteY4" fmla="*/ 1884159 h 2093510"/>
                <a:gd name="connsiteX5" fmla="*/ 3279832 w 3489183"/>
                <a:gd name="connsiteY5" fmla="*/ 2093510 h 2093510"/>
                <a:gd name="connsiteX6" fmla="*/ 209351 w 3489183"/>
                <a:gd name="connsiteY6" fmla="*/ 2093510 h 2093510"/>
                <a:gd name="connsiteX7" fmla="*/ 0 w 3489183"/>
                <a:gd name="connsiteY7" fmla="*/ 1884159 h 2093510"/>
                <a:gd name="connsiteX8" fmla="*/ 0 w 3489183"/>
                <a:gd name="connsiteY8" fmla="*/ 209351 h 209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183" h="2093510">
                  <a:moveTo>
                    <a:pt x="0" y="209351"/>
                  </a:moveTo>
                  <a:cubicBezTo>
                    <a:pt x="0" y="93730"/>
                    <a:pt x="93730" y="0"/>
                    <a:pt x="209351" y="0"/>
                  </a:cubicBezTo>
                  <a:lnTo>
                    <a:pt x="3279832" y="0"/>
                  </a:lnTo>
                  <a:cubicBezTo>
                    <a:pt x="3395453" y="0"/>
                    <a:pt x="3489183" y="93730"/>
                    <a:pt x="3489183" y="209351"/>
                  </a:cubicBezTo>
                  <a:lnTo>
                    <a:pt x="3489183" y="1884159"/>
                  </a:lnTo>
                  <a:cubicBezTo>
                    <a:pt x="3489183" y="1999780"/>
                    <a:pt x="3395453" y="2093510"/>
                    <a:pt x="3279832" y="2093510"/>
                  </a:cubicBezTo>
                  <a:lnTo>
                    <a:pt x="209351" y="2093510"/>
                  </a:lnTo>
                  <a:cubicBezTo>
                    <a:pt x="93730" y="2093510"/>
                    <a:pt x="0" y="1999780"/>
                    <a:pt x="0" y="1884159"/>
                  </a:cubicBezTo>
                  <a:lnTo>
                    <a:pt x="0" y="20935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4197" tIns="244197" rIns="244197" bIns="244197" numCol="1" spcCol="1270" anchor="ctr" anchorCtr="0">
              <a:noAutofit/>
            </a:bodyPr>
            <a:lstStyle/>
            <a:p>
              <a:pPr marL="0" lvl="0" indent="0" algn="ctr" defTabSz="2133600">
                <a:lnSpc>
                  <a:spcPct val="90000"/>
                </a:lnSpc>
                <a:spcBef>
                  <a:spcPct val="0"/>
                </a:spcBef>
                <a:spcAft>
                  <a:spcPct val="35000"/>
                </a:spcAft>
                <a:buNone/>
              </a:pPr>
              <a:r>
                <a:rPr lang="en-US" sz="4800" kern="1200" dirty="0"/>
                <a:t>Demand planning</a:t>
              </a:r>
            </a:p>
          </p:txBody>
        </p:sp>
        <p:sp>
          <p:nvSpPr>
            <p:cNvPr id="7" name="Freeform: Shape 6">
              <a:extLst>
                <a:ext uri="{FF2B5EF4-FFF2-40B4-BE49-F238E27FC236}">
                  <a16:creationId xmlns:a16="http://schemas.microsoft.com/office/drawing/2014/main" id="{661090CB-EE3E-9893-EF46-2535D031ED90}"/>
                </a:ext>
              </a:extLst>
            </p:cNvPr>
            <p:cNvSpPr/>
            <p:nvPr/>
          </p:nvSpPr>
          <p:spPr>
            <a:xfrm>
              <a:off x="6897775" y="8711341"/>
              <a:ext cx="739706" cy="865317"/>
            </a:xfrm>
            <a:custGeom>
              <a:avLst/>
              <a:gdLst>
                <a:gd name="connsiteX0" fmla="*/ 0 w 739706"/>
                <a:gd name="connsiteY0" fmla="*/ 173063 h 865317"/>
                <a:gd name="connsiteX1" fmla="*/ 369853 w 739706"/>
                <a:gd name="connsiteY1" fmla="*/ 173063 h 865317"/>
                <a:gd name="connsiteX2" fmla="*/ 369853 w 739706"/>
                <a:gd name="connsiteY2" fmla="*/ 0 h 865317"/>
                <a:gd name="connsiteX3" fmla="*/ 739706 w 739706"/>
                <a:gd name="connsiteY3" fmla="*/ 432659 h 865317"/>
                <a:gd name="connsiteX4" fmla="*/ 369853 w 739706"/>
                <a:gd name="connsiteY4" fmla="*/ 865317 h 865317"/>
                <a:gd name="connsiteX5" fmla="*/ 369853 w 739706"/>
                <a:gd name="connsiteY5" fmla="*/ 692254 h 865317"/>
                <a:gd name="connsiteX6" fmla="*/ 0 w 739706"/>
                <a:gd name="connsiteY6" fmla="*/ 692254 h 865317"/>
                <a:gd name="connsiteX7" fmla="*/ 0 w 739706"/>
                <a:gd name="connsiteY7" fmla="*/ 173063 h 86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706" h="865317">
                  <a:moveTo>
                    <a:pt x="0" y="173063"/>
                  </a:moveTo>
                  <a:lnTo>
                    <a:pt x="369853" y="173063"/>
                  </a:lnTo>
                  <a:lnTo>
                    <a:pt x="369853" y="0"/>
                  </a:lnTo>
                  <a:lnTo>
                    <a:pt x="739706" y="432659"/>
                  </a:lnTo>
                  <a:lnTo>
                    <a:pt x="369853" y="865317"/>
                  </a:lnTo>
                  <a:lnTo>
                    <a:pt x="369853" y="692254"/>
                  </a:lnTo>
                  <a:lnTo>
                    <a:pt x="0" y="692254"/>
                  </a:lnTo>
                  <a:lnTo>
                    <a:pt x="0" y="1730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73063" rIns="221912" bIns="17306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8" name="Freeform: Shape 7">
              <a:extLst>
                <a:ext uri="{FF2B5EF4-FFF2-40B4-BE49-F238E27FC236}">
                  <a16:creationId xmlns:a16="http://schemas.microsoft.com/office/drawing/2014/main" id="{B274CEC8-730E-9D22-D175-0D5FD689B48A}"/>
                </a:ext>
              </a:extLst>
            </p:cNvPr>
            <p:cNvSpPr/>
            <p:nvPr/>
          </p:nvSpPr>
          <p:spPr>
            <a:xfrm>
              <a:off x="7944531" y="8097244"/>
              <a:ext cx="3489183" cy="2093510"/>
            </a:xfrm>
            <a:custGeom>
              <a:avLst/>
              <a:gdLst>
                <a:gd name="connsiteX0" fmla="*/ 0 w 3489183"/>
                <a:gd name="connsiteY0" fmla="*/ 209351 h 2093510"/>
                <a:gd name="connsiteX1" fmla="*/ 209351 w 3489183"/>
                <a:gd name="connsiteY1" fmla="*/ 0 h 2093510"/>
                <a:gd name="connsiteX2" fmla="*/ 3279832 w 3489183"/>
                <a:gd name="connsiteY2" fmla="*/ 0 h 2093510"/>
                <a:gd name="connsiteX3" fmla="*/ 3489183 w 3489183"/>
                <a:gd name="connsiteY3" fmla="*/ 209351 h 2093510"/>
                <a:gd name="connsiteX4" fmla="*/ 3489183 w 3489183"/>
                <a:gd name="connsiteY4" fmla="*/ 1884159 h 2093510"/>
                <a:gd name="connsiteX5" fmla="*/ 3279832 w 3489183"/>
                <a:gd name="connsiteY5" fmla="*/ 2093510 h 2093510"/>
                <a:gd name="connsiteX6" fmla="*/ 209351 w 3489183"/>
                <a:gd name="connsiteY6" fmla="*/ 2093510 h 2093510"/>
                <a:gd name="connsiteX7" fmla="*/ 0 w 3489183"/>
                <a:gd name="connsiteY7" fmla="*/ 1884159 h 2093510"/>
                <a:gd name="connsiteX8" fmla="*/ 0 w 3489183"/>
                <a:gd name="connsiteY8" fmla="*/ 209351 h 209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183" h="2093510">
                  <a:moveTo>
                    <a:pt x="0" y="209351"/>
                  </a:moveTo>
                  <a:cubicBezTo>
                    <a:pt x="0" y="93730"/>
                    <a:pt x="93730" y="0"/>
                    <a:pt x="209351" y="0"/>
                  </a:cubicBezTo>
                  <a:lnTo>
                    <a:pt x="3279832" y="0"/>
                  </a:lnTo>
                  <a:cubicBezTo>
                    <a:pt x="3395453" y="0"/>
                    <a:pt x="3489183" y="93730"/>
                    <a:pt x="3489183" y="209351"/>
                  </a:cubicBezTo>
                  <a:lnTo>
                    <a:pt x="3489183" y="1884159"/>
                  </a:lnTo>
                  <a:cubicBezTo>
                    <a:pt x="3489183" y="1999780"/>
                    <a:pt x="3395453" y="2093510"/>
                    <a:pt x="3279832" y="2093510"/>
                  </a:cubicBezTo>
                  <a:lnTo>
                    <a:pt x="209351" y="2093510"/>
                  </a:lnTo>
                  <a:cubicBezTo>
                    <a:pt x="93730" y="2093510"/>
                    <a:pt x="0" y="1999780"/>
                    <a:pt x="0" y="1884159"/>
                  </a:cubicBezTo>
                  <a:lnTo>
                    <a:pt x="0" y="20935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4197" tIns="244197" rIns="244197" bIns="244197" numCol="1" spcCol="1270" anchor="ctr" anchorCtr="0">
              <a:noAutofit/>
            </a:bodyPr>
            <a:lstStyle/>
            <a:p>
              <a:pPr marL="0" lvl="0" indent="0" algn="ctr" defTabSz="2133600">
                <a:lnSpc>
                  <a:spcPct val="90000"/>
                </a:lnSpc>
                <a:spcBef>
                  <a:spcPct val="0"/>
                </a:spcBef>
                <a:spcAft>
                  <a:spcPct val="35000"/>
                </a:spcAft>
                <a:buNone/>
              </a:pPr>
              <a:r>
                <a:rPr lang="en-US" sz="4800" kern="1200" dirty="0"/>
                <a:t>Supply Planning</a:t>
              </a:r>
            </a:p>
          </p:txBody>
        </p:sp>
        <p:sp>
          <p:nvSpPr>
            <p:cNvPr id="9" name="Freeform: Shape 8">
              <a:extLst>
                <a:ext uri="{FF2B5EF4-FFF2-40B4-BE49-F238E27FC236}">
                  <a16:creationId xmlns:a16="http://schemas.microsoft.com/office/drawing/2014/main" id="{1BEACB95-FF86-2775-ADD7-7E99F28DF70B}"/>
                </a:ext>
              </a:extLst>
            </p:cNvPr>
            <p:cNvSpPr/>
            <p:nvPr/>
          </p:nvSpPr>
          <p:spPr>
            <a:xfrm>
              <a:off x="11782633" y="8711341"/>
              <a:ext cx="739706" cy="865317"/>
            </a:xfrm>
            <a:custGeom>
              <a:avLst/>
              <a:gdLst>
                <a:gd name="connsiteX0" fmla="*/ 0 w 739706"/>
                <a:gd name="connsiteY0" fmla="*/ 173063 h 865317"/>
                <a:gd name="connsiteX1" fmla="*/ 369853 w 739706"/>
                <a:gd name="connsiteY1" fmla="*/ 173063 h 865317"/>
                <a:gd name="connsiteX2" fmla="*/ 369853 w 739706"/>
                <a:gd name="connsiteY2" fmla="*/ 0 h 865317"/>
                <a:gd name="connsiteX3" fmla="*/ 739706 w 739706"/>
                <a:gd name="connsiteY3" fmla="*/ 432659 h 865317"/>
                <a:gd name="connsiteX4" fmla="*/ 369853 w 739706"/>
                <a:gd name="connsiteY4" fmla="*/ 865317 h 865317"/>
                <a:gd name="connsiteX5" fmla="*/ 369853 w 739706"/>
                <a:gd name="connsiteY5" fmla="*/ 692254 h 865317"/>
                <a:gd name="connsiteX6" fmla="*/ 0 w 739706"/>
                <a:gd name="connsiteY6" fmla="*/ 692254 h 865317"/>
                <a:gd name="connsiteX7" fmla="*/ 0 w 739706"/>
                <a:gd name="connsiteY7" fmla="*/ 173063 h 86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706" h="865317">
                  <a:moveTo>
                    <a:pt x="0" y="173063"/>
                  </a:moveTo>
                  <a:lnTo>
                    <a:pt x="369853" y="173063"/>
                  </a:lnTo>
                  <a:lnTo>
                    <a:pt x="369853" y="0"/>
                  </a:lnTo>
                  <a:lnTo>
                    <a:pt x="739706" y="432659"/>
                  </a:lnTo>
                  <a:lnTo>
                    <a:pt x="369853" y="865317"/>
                  </a:lnTo>
                  <a:lnTo>
                    <a:pt x="369853" y="692254"/>
                  </a:lnTo>
                  <a:lnTo>
                    <a:pt x="0" y="692254"/>
                  </a:lnTo>
                  <a:lnTo>
                    <a:pt x="0" y="1730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73063" rIns="221912" bIns="17306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0" name="Freeform: Shape 9">
              <a:extLst>
                <a:ext uri="{FF2B5EF4-FFF2-40B4-BE49-F238E27FC236}">
                  <a16:creationId xmlns:a16="http://schemas.microsoft.com/office/drawing/2014/main" id="{9063C432-CB3F-7197-2B1C-D2006091B026}"/>
                </a:ext>
              </a:extLst>
            </p:cNvPr>
            <p:cNvSpPr/>
            <p:nvPr/>
          </p:nvSpPr>
          <p:spPr>
            <a:xfrm>
              <a:off x="12829388" y="8097244"/>
              <a:ext cx="3489183" cy="2093510"/>
            </a:xfrm>
            <a:custGeom>
              <a:avLst/>
              <a:gdLst>
                <a:gd name="connsiteX0" fmla="*/ 0 w 3489183"/>
                <a:gd name="connsiteY0" fmla="*/ 209351 h 2093510"/>
                <a:gd name="connsiteX1" fmla="*/ 209351 w 3489183"/>
                <a:gd name="connsiteY1" fmla="*/ 0 h 2093510"/>
                <a:gd name="connsiteX2" fmla="*/ 3279832 w 3489183"/>
                <a:gd name="connsiteY2" fmla="*/ 0 h 2093510"/>
                <a:gd name="connsiteX3" fmla="*/ 3489183 w 3489183"/>
                <a:gd name="connsiteY3" fmla="*/ 209351 h 2093510"/>
                <a:gd name="connsiteX4" fmla="*/ 3489183 w 3489183"/>
                <a:gd name="connsiteY4" fmla="*/ 1884159 h 2093510"/>
                <a:gd name="connsiteX5" fmla="*/ 3279832 w 3489183"/>
                <a:gd name="connsiteY5" fmla="*/ 2093510 h 2093510"/>
                <a:gd name="connsiteX6" fmla="*/ 209351 w 3489183"/>
                <a:gd name="connsiteY6" fmla="*/ 2093510 h 2093510"/>
                <a:gd name="connsiteX7" fmla="*/ 0 w 3489183"/>
                <a:gd name="connsiteY7" fmla="*/ 1884159 h 2093510"/>
                <a:gd name="connsiteX8" fmla="*/ 0 w 3489183"/>
                <a:gd name="connsiteY8" fmla="*/ 209351 h 209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183" h="2093510">
                  <a:moveTo>
                    <a:pt x="0" y="209351"/>
                  </a:moveTo>
                  <a:cubicBezTo>
                    <a:pt x="0" y="93730"/>
                    <a:pt x="93730" y="0"/>
                    <a:pt x="209351" y="0"/>
                  </a:cubicBezTo>
                  <a:lnTo>
                    <a:pt x="3279832" y="0"/>
                  </a:lnTo>
                  <a:cubicBezTo>
                    <a:pt x="3395453" y="0"/>
                    <a:pt x="3489183" y="93730"/>
                    <a:pt x="3489183" y="209351"/>
                  </a:cubicBezTo>
                  <a:lnTo>
                    <a:pt x="3489183" y="1884159"/>
                  </a:lnTo>
                  <a:cubicBezTo>
                    <a:pt x="3489183" y="1999780"/>
                    <a:pt x="3395453" y="2093510"/>
                    <a:pt x="3279832" y="2093510"/>
                  </a:cubicBezTo>
                  <a:lnTo>
                    <a:pt x="209351" y="2093510"/>
                  </a:lnTo>
                  <a:cubicBezTo>
                    <a:pt x="93730" y="2093510"/>
                    <a:pt x="0" y="1999780"/>
                    <a:pt x="0" y="1884159"/>
                  </a:cubicBezTo>
                  <a:lnTo>
                    <a:pt x="0" y="209351"/>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4197" tIns="244197" rIns="244197" bIns="244197" numCol="1" spcCol="1270" anchor="ctr" anchorCtr="0">
              <a:noAutofit/>
            </a:bodyPr>
            <a:lstStyle/>
            <a:p>
              <a:pPr marL="0" lvl="0" indent="0" algn="ctr" defTabSz="2133600">
                <a:lnSpc>
                  <a:spcPct val="90000"/>
                </a:lnSpc>
                <a:spcBef>
                  <a:spcPct val="0"/>
                </a:spcBef>
                <a:spcAft>
                  <a:spcPct val="35000"/>
                </a:spcAft>
                <a:buNone/>
              </a:pPr>
              <a:r>
                <a:rPr lang="en-US" sz="4800" kern="1200" dirty="0"/>
                <a:t>Production Schedule</a:t>
              </a:r>
            </a:p>
          </p:txBody>
        </p:sp>
      </p:grpSp>
      <p:sp>
        <p:nvSpPr>
          <p:cNvPr id="3" name="Rectangle 2">
            <a:extLst>
              <a:ext uri="{FF2B5EF4-FFF2-40B4-BE49-F238E27FC236}">
                <a16:creationId xmlns:a16="http://schemas.microsoft.com/office/drawing/2014/main" id="{DA015023-FE6B-F9C5-08F7-696E87A1DB17}"/>
              </a:ext>
            </a:extLst>
          </p:cNvPr>
          <p:cNvSpPr/>
          <p:nvPr/>
        </p:nvSpPr>
        <p:spPr bwMode="auto">
          <a:xfrm>
            <a:off x="2719750" y="6342185"/>
            <a:ext cx="8862646" cy="4056184"/>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3600" dirty="0">
                <a:solidFill>
                  <a:schemeClr val="tx1"/>
                </a:solidFill>
                <a:ea typeface="Segoe UI" pitchFamily="34" charset="0"/>
                <a:cs typeface="Segoe UI" pitchFamily="34" charset="0"/>
              </a:rPr>
              <a:t>Forecast to plan</a:t>
            </a:r>
          </a:p>
        </p:txBody>
      </p:sp>
      <p:sp>
        <p:nvSpPr>
          <p:cNvPr id="4" name="Rectangle 3">
            <a:extLst>
              <a:ext uri="{FF2B5EF4-FFF2-40B4-BE49-F238E27FC236}">
                <a16:creationId xmlns:a16="http://schemas.microsoft.com/office/drawing/2014/main" id="{E1969EDF-A432-7FDE-5DE4-718D7BC02577}"/>
              </a:ext>
            </a:extLst>
          </p:cNvPr>
          <p:cNvSpPr/>
          <p:nvPr/>
        </p:nvSpPr>
        <p:spPr bwMode="auto">
          <a:xfrm>
            <a:off x="12555412" y="6342185"/>
            <a:ext cx="4021023" cy="4056184"/>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3600" dirty="0">
                <a:solidFill>
                  <a:schemeClr val="tx1"/>
                </a:solidFill>
                <a:ea typeface="Segoe UI" pitchFamily="34" charset="0"/>
                <a:cs typeface="Segoe UI" pitchFamily="34" charset="0"/>
              </a:rPr>
              <a:t>Plan to produce</a:t>
            </a:r>
          </a:p>
        </p:txBody>
      </p:sp>
    </p:spTree>
    <p:extLst>
      <p:ext uri="{BB962C8B-B14F-4D97-AF65-F5344CB8AC3E}">
        <p14:creationId xmlns:p14="http://schemas.microsoft.com/office/powerpoint/2010/main" val="4931329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2A4F7F0-8884-04D0-0E0E-E24C079388ED}"/>
              </a:ext>
            </a:extLst>
          </p:cNvPr>
          <p:cNvGrpSpPr/>
          <p:nvPr/>
        </p:nvGrpSpPr>
        <p:grpSpPr>
          <a:xfrm>
            <a:off x="3059673" y="8097244"/>
            <a:ext cx="13258898" cy="2093510"/>
            <a:chOff x="3059673" y="8097244"/>
            <a:chExt cx="13258898" cy="2093510"/>
          </a:xfrm>
        </p:grpSpPr>
        <p:sp>
          <p:nvSpPr>
            <p:cNvPr id="8" name="Freeform: Shape 7">
              <a:extLst>
                <a:ext uri="{FF2B5EF4-FFF2-40B4-BE49-F238E27FC236}">
                  <a16:creationId xmlns:a16="http://schemas.microsoft.com/office/drawing/2014/main" id="{FD81D99D-9126-F5EA-28F0-42ACC9181518}"/>
                </a:ext>
              </a:extLst>
            </p:cNvPr>
            <p:cNvSpPr/>
            <p:nvPr/>
          </p:nvSpPr>
          <p:spPr>
            <a:xfrm>
              <a:off x="3059673" y="8097244"/>
              <a:ext cx="3489183" cy="2093510"/>
            </a:xfrm>
            <a:custGeom>
              <a:avLst/>
              <a:gdLst>
                <a:gd name="connsiteX0" fmla="*/ 0 w 3489183"/>
                <a:gd name="connsiteY0" fmla="*/ 209351 h 2093510"/>
                <a:gd name="connsiteX1" fmla="*/ 209351 w 3489183"/>
                <a:gd name="connsiteY1" fmla="*/ 0 h 2093510"/>
                <a:gd name="connsiteX2" fmla="*/ 3279832 w 3489183"/>
                <a:gd name="connsiteY2" fmla="*/ 0 h 2093510"/>
                <a:gd name="connsiteX3" fmla="*/ 3489183 w 3489183"/>
                <a:gd name="connsiteY3" fmla="*/ 209351 h 2093510"/>
                <a:gd name="connsiteX4" fmla="*/ 3489183 w 3489183"/>
                <a:gd name="connsiteY4" fmla="*/ 1884159 h 2093510"/>
                <a:gd name="connsiteX5" fmla="*/ 3279832 w 3489183"/>
                <a:gd name="connsiteY5" fmla="*/ 2093510 h 2093510"/>
                <a:gd name="connsiteX6" fmla="*/ 209351 w 3489183"/>
                <a:gd name="connsiteY6" fmla="*/ 2093510 h 2093510"/>
                <a:gd name="connsiteX7" fmla="*/ 0 w 3489183"/>
                <a:gd name="connsiteY7" fmla="*/ 1884159 h 2093510"/>
                <a:gd name="connsiteX8" fmla="*/ 0 w 3489183"/>
                <a:gd name="connsiteY8" fmla="*/ 209351 h 209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183" h="2093510">
                  <a:moveTo>
                    <a:pt x="0" y="209351"/>
                  </a:moveTo>
                  <a:cubicBezTo>
                    <a:pt x="0" y="93730"/>
                    <a:pt x="93730" y="0"/>
                    <a:pt x="209351" y="0"/>
                  </a:cubicBezTo>
                  <a:lnTo>
                    <a:pt x="3279832" y="0"/>
                  </a:lnTo>
                  <a:cubicBezTo>
                    <a:pt x="3395453" y="0"/>
                    <a:pt x="3489183" y="93730"/>
                    <a:pt x="3489183" y="209351"/>
                  </a:cubicBezTo>
                  <a:lnTo>
                    <a:pt x="3489183" y="1884159"/>
                  </a:lnTo>
                  <a:cubicBezTo>
                    <a:pt x="3489183" y="1999780"/>
                    <a:pt x="3395453" y="2093510"/>
                    <a:pt x="3279832" y="2093510"/>
                  </a:cubicBezTo>
                  <a:lnTo>
                    <a:pt x="209351" y="2093510"/>
                  </a:lnTo>
                  <a:cubicBezTo>
                    <a:pt x="93730" y="2093510"/>
                    <a:pt x="0" y="1999780"/>
                    <a:pt x="0" y="1884159"/>
                  </a:cubicBezTo>
                  <a:lnTo>
                    <a:pt x="0" y="20935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2287" tIns="202287" rIns="202287" bIns="202287" numCol="1" spcCol="1270" anchor="ctr" anchorCtr="0">
              <a:noAutofit/>
            </a:bodyPr>
            <a:lstStyle/>
            <a:p>
              <a:pPr marL="0" lvl="0" indent="0" algn="ctr" defTabSz="1644650">
                <a:lnSpc>
                  <a:spcPct val="90000"/>
                </a:lnSpc>
                <a:spcBef>
                  <a:spcPct val="0"/>
                </a:spcBef>
                <a:spcAft>
                  <a:spcPct val="35000"/>
                </a:spcAft>
                <a:buNone/>
              </a:pPr>
              <a:r>
                <a:rPr lang="en-US" sz="3700" kern="1200" dirty="0"/>
                <a:t>Picking of raw materials</a:t>
              </a:r>
            </a:p>
          </p:txBody>
        </p:sp>
        <p:sp>
          <p:nvSpPr>
            <p:cNvPr id="9" name="Freeform: Shape 8">
              <a:extLst>
                <a:ext uri="{FF2B5EF4-FFF2-40B4-BE49-F238E27FC236}">
                  <a16:creationId xmlns:a16="http://schemas.microsoft.com/office/drawing/2014/main" id="{3509DA21-15E2-42CF-1602-6C2465F6E9D5}"/>
                </a:ext>
              </a:extLst>
            </p:cNvPr>
            <p:cNvSpPr/>
            <p:nvPr/>
          </p:nvSpPr>
          <p:spPr>
            <a:xfrm>
              <a:off x="6897775" y="8711341"/>
              <a:ext cx="739706" cy="865317"/>
            </a:xfrm>
            <a:custGeom>
              <a:avLst/>
              <a:gdLst>
                <a:gd name="connsiteX0" fmla="*/ 0 w 739706"/>
                <a:gd name="connsiteY0" fmla="*/ 173063 h 865317"/>
                <a:gd name="connsiteX1" fmla="*/ 369853 w 739706"/>
                <a:gd name="connsiteY1" fmla="*/ 173063 h 865317"/>
                <a:gd name="connsiteX2" fmla="*/ 369853 w 739706"/>
                <a:gd name="connsiteY2" fmla="*/ 0 h 865317"/>
                <a:gd name="connsiteX3" fmla="*/ 739706 w 739706"/>
                <a:gd name="connsiteY3" fmla="*/ 432659 h 865317"/>
                <a:gd name="connsiteX4" fmla="*/ 369853 w 739706"/>
                <a:gd name="connsiteY4" fmla="*/ 865317 h 865317"/>
                <a:gd name="connsiteX5" fmla="*/ 369853 w 739706"/>
                <a:gd name="connsiteY5" fmla="*/ 692254 h 865317"/>
                <a:gd name="connsiteX6" fmla="*/ 0 w 739706"/>
                <a:gd name="connsiteY6" fmla="*/ 692254 h 865317"/>
                <a:gd name="connsiteX7" fmla="*/ 0 w 739706"/>
                <a:gd name="connsiteY7" fmla="*/ 173063 h 86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706" h="865317">
                  <a:moveTo>
                    <a:pt x="0" y="173063"/>
                  </a:moveTo>
                  <a:lnTo>
                    <a:pt x="369853" y="173063"/>
                  </a:lnTo>
                  <a:lnTo>
                    <a:pt x="369853" y="0"/>
                  </a:lnTo>
                  <a:lnTo>
                    <a:pt x="739706" y="432659"/>
                  </a:lnTo>
                  <a:lnTo>
                    <a:pt x="369853" y="865317"/>
                  </a:lnTo>
                  <a:lnTo>
                    <a:pt x="369853" y="692254"/>
                  </a:lnTo>
                  <a:lnTo>
                    <a:pt x="0" y="692254"/>
                  </a:lnTo>
                  <a:lnTo>
                    <a:pt x="0" y="1730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73063" rIns="221912" bIns="173063"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sp>
          <p:nvSpPr>
            <p:cNvPr id="10" name="Freeform: Shape 9">
              <a:extLst>
                <a:ext uri="{FF2B5EF4-FFF2-40B4-BE49-F238E27FC236}">
                  <a16:creationId xmlns:a16="http://schemas.microsoft.com/office/drawing/2014/main" id="{19E92EB7-1EB7-3F6E-959E-B94231105765}"/>
                </a:ext>
              </a:extLst>
            </p:cNvPr>
            <p:cNvSpPr/>
            <p:nvPr/>
          </p:nvSpPr>
          <p:spPr>
            <a:xfrm>
              <a:off x="7944531" y="8097244"/>
              <a:ext cx="3489183" cy="2093510"/>
            </a:xfrm>
            <a:custGeom>
              <a:avLst/>
              <a:gdLst>
                <a:gd name="connsiteX0" fmla="*/ 0 w 3489183"/>
                <a:gd name="connsiteY0" fmla="*/ 209351 h 2093510"/>
                <a:gd name="connsiteX1" fmla="*/ 209351 w 3489183"/>
                <a:gd name="connsiteY1" fmla="*/ 0 h 2093510"/>
                <a:gd name="connsiteX2" fmla="*/ 3279832 w 3489183"/>
                <a:gd name="connsiteY2" fmla="*/ 0 h 2093510"/>
                <a:gd name="connsiteX3" fmla="*/ 3489183 w 3489183"/>
                <a:gd name="connsiteY3" fmla="*/ 209351 h 2093510"/>
                <a:gd name="connsiteX4" fmla="*/ 3489183 w 3489183"/>
                <a:gd name="connsiteY4" fmla="*/ 1884159 h 2093510"/>
                <a:gd name="connsiteX5" fmla="*/ 3279832 w 3489183"/>
                <a:gd name="connsiteY5" fmla="*/ 2093510 h 2093510"/>
                <a:gd name="connsiteX6" fmla="*/ 209351 w 3489183"/>
                <a:gd name="connsiteY6" fmla="*/ 2093510 h 2093510"/>
                <a:gd name="connsiteX7" fmla="*/ 0 w 3489183"/>
                <a:gd name="connsiteY7" fmla="*/ 1884159 h 2093510"/>
                <a:gd name="connsiteX8" fmla="*/ 0 w 3489183"/>
                <a:gd name="connsiteY8" fmla="*/ 209351 h 209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183" h="2093510">
                  <a:moveTo>
                    <a:pt x="0" y="209351"/>
                  </a:moveTo>
                  <a:cubicBezTo>
                    <a:pt x="0" y="93730"/>
                    <a:pt x="93730" y="0"/>
                    <a:pt x="209351" y="0"/>
                  </a:cubicBezTo>
                  <a:lnTo>
                    <a:pt x="3279832" y="0"/>
                  </a:lnTo>
                  <a:cubicBezTo>
                    <a:pt x="3395453" y="0"/>
                    <a:pt x="3489183" y="93730"/>
                    <a:pt x="3489183" y="209351"/>
                  </a:cubicBezTo>
                  <a:lnTo>
                    <a:pt x="3489183" y="1884159"/>
                  </a:lnTo>
                  <a:cubicBezTo>
                    <a:pt x="3489183" y="1999780"/>
                    <a:pt x="3395453" y="2093510"/>
                    <a:pt x="3279832" y="2093510"/>
                  </a:cubicBezTo>
                  <a:lnTo>
                    <a:pt x="209351" y="2093510"/>
                  </a:lnTo>
                  <a:cubicBezTo>
                    <a:pt x="93730" y="2093510"/>
                    <a:pt x="0" y="1999780"/>
                    <a:pt x="0" y="1884159"/>
                  </a:cubicBezTo>
                  <a:lnTo>
                    <a:pt x="0" y="209351"/>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2287" tIns="202287" rIns="202287" bIns="202287" numCol="1" spcCol="1270" anchor="ctr" anchorCtr="0">
              <a:noAutofit/>
            </a:bodyPr>
            <a:lstStyle/>
            <a:p>
              <a:pPr marL="0" lvl="0" indent="0" algn="ctr" defTabSz="1644650">
                <a:lnSpc>
                  <a:spcPct val="90000"/>
                </a:lnSpc>
                <a:spcBef>
                  <a:spcPct val="0"/>
                </a:spcBef>
                <a:spcAft>
                  <a:spcPct val="35000"/>
                </a:spcAft>
                <a:buNone/>
              </a:pPr>
              <a:r>
                <a:rPr lang="en-US" sz="3700" kern="1200" dirty="0"/>
                <a:t>Production process</a:t>
              </a:r>
            </a:p>
          </p:txBody>
        </p:sp>
        <p:sp>
          <p:nvSpPr>
            <p:cNvPr id="11" name="Freeform: Shape 10">
              <a:extLst>
                <a:ext uri="{FF2B5EF4-FFF2-40B4-BE49-F238E27FC236}">
                  <a16:creationId xmlns:a16="http://schemas.microsoft.com/office/drawing/2014/main" id="{1081D9C6-78BC-D444-1568-2A1B68F46F2E}"/>
                </a:ext>
              </a:extLst>
            </p:cNvPr>
            <p:cNvSpPr/>
            <p:nvPr/>
          </p:nvSpPr>
          <p:spPr>
            <a:xfrm>
              <a:off x="11782633" y="8711341"/>
              <a:ext cx="739706" cy="865317"/>
            </a:xfrm>
            <a:custGeom>
              <a:avLst/>
              <a:gdLst>
                <a:gd name="connsiteX0" fmla="*/ 0 w 739706"/>
                <a:gd name="connsiteY0" fmla="*/ 173063 h 865317"/>
                <a:gd name="connsiteX1" fmla="*/ 369853 w 739706"/>
                <a:gd name="connsiteY1" fmla="*/ 173063 h 865317"/>
                <a:gd name="connsiteX2" fmla="*/ 369853 w 739706"/>
                <a:gd name="connsiteY2" fmla="*/ 0 h 865317"/>
                <a:gd name="connsiteX3" fmla="*/ 739706 w 739706"/>
                <a:gd name="connsiteY3" fmla="*/ 432659 h 865317"/>
                <a:gd name="connsiteX4" fmla="*/ 369853 w 739706"/>
                <a:gd name="connsiteY4" fmla="*/ 865317 h 865317"/>
                <a:gd name="connsiteX5" fmla="*/ 369853 w 739706"/>
                <a:gd name="connsiteY5" fmla="*/ 692254 h 865317"/>
                <a:gd name="connsiteX6" fmla="*/ 0 w 739706"/>
                <a:gd name="connsiteY6" fmla="*/ 692254 h 865317"/>
                <a:gd name="connsiteX7" fmla="*/ 0 w 739706"/>
                <a:gd name="connsiteY7" fmla="*/ 173063 h 86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706" h="865317">
                  <a:moveTo>
                    <a:pt x="0" y="173063"/>
                  </a:moveTo>
                  <a:lnTo>
                    <a:pt x="369853" y="173063"/>
                  </a:lnTo>
                  <a:lnTo>
                    <a:pt x="369853" y="0"/>
                  </a:lnTo>
                  <a:lnTo>
                    <a:pt x="739706" y="432659"/>
                  </a:lnTo>
                  <a:lnTo>
                    <a:pt x="369853" y="865317"/>
                  </a:lnTo>
                  <a:lnTo>
                    <a:pt x="369853" y="692254"/>
                  </a:lnTo>
                  <a:lnTo>
                    <a:pt x="0" y="692254"/>
                  </a:lnTo>
                  <a:lnTo>
                    <a:pt x="0" y="1730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73063" rIns="221912" bIns="173063"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sp>
          <p:nvSpPr>
            <p:cNvPr id="12" name="Freeform: Shape 11">
              <a:extLst>
                <a:ext uri="{FF2B5EF4-FFF2-40B4-BE49-F238E27FC236}">
                  <a16:creationId xmlns:a16="http://schemas.microsoft.com/office/drawing/2014/main" id="{9C224469-3293-2297-E4F6-55282073B18C}"/>
                </a:ext>
              </a:extLst>
            </p:cNvPr>
            <p:cNvSpPr/>
            <p:nvPr/>
          </p:nvSpPr>
          <p:spPr>
            <a:xfrm>
              <a:off x="12829388" y="8097244"/>
              <a:ext cx="3489183" cy="2093510"/>
            </a:xfrm>
            <a:custGeom>
              <a:avLst/>
              <a:gdLst>
                <a:gd name="connsiteX0" fmla="*/ 0 w 3489183"/>
                <a:gd name="connsiteY0" fmla="*/ 209351 h 2093510"/>
                <a:gd name="connsiteX1" fmla="*/ 209351 w 3489183"/>
                <a:gd name="connsiteY1" fmla="*/ 0 h 2093510"/>
                <a:gd name="connsiteX2" fmla="*/ 3279832 w 3489183"/>
                <a:gd name="connsiteY2" fmla="*/ 0 h 2093510"/>
                <a:gd name="connsiteX3" fmla="*/ 3489183 w 3489183"/>
                <a:gd name="connsiteY3" fmla="*/ 209351 h 2093510"/>
                <a:gd name="connsiteX4" fmla="*/ 3489183 w 3489183"/>
                <a:gd name="connsiteY4" fmla="*/ 1884159 h 2093510"/>
                <a:gd name="connsiteX5" fmla="*/ 3279832 w 3489183"/>
                <a:gd name="connsiteY5" fmla="*/ 2093510 h 2093510"/>
                <a:gd name="connsiteX6" fmla="*/ 209351 w 3489183"/>
                <a:gd name="connsiteY6" fmla="*/ 2093510 h 2093510"/>
                <a:gd name="connsiteX7" fmla="*/ 0 w 3489183"/>
                <a:gd name="connsiteY7" fmla="*/ 1884159 h 2093510"/>
                <a:gd name="connsiteX8" fmla="*/ 0 w 3489183"/>
                <a:gd name="connsiteY8" fmla="*/ 209351 h 209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183" h="2093510">
                  <a:moveTo>
                    <a:pt x="0" y="209351"/>
                  </a:moveTo>
                  <a:cubicBezTo>
                    <a:pt x="0" y="93730"/>
                    <a:pt x="93730" y="0"/>
                    <a:pt x="209351" y="0"/>
                  </a:cubicBezTo>
                  <a:lnTo>
                    <a:pt x="3279832" y="0"/>
                  </a:lnTo>
                  <a:cubicBezTo>
                    <a:pt x="3395453" y="0"/>
                    <a:pt x="3489183" y="93730"/>
                    <a:pt x="3489183" y="209351"/>
                  </a:cubicBezTo>
                  <a:lnTo>
                    <a:pt x="3489183" y="1884159"/>
                  </a:lnTo>
                  <a:cubicBezTo>
                    <a:pt x="3489183" y="1999780"/>
                    <a:pt x="3395453" y="2093510"/>
                    <a:pt x="3279832" y="2093510"/>
                  </a:cubicBezTo>
                  <a:lnTo>
                    <a:pt x="209351" y="2093510"/>
                  </a:lnTo>
                  <a:cubicBezTo>
                    <a:pt x="93730" y="2093510"/>
                    <a:pt x="0" y="1999780"/>
                    <a:pt x="0" y="1884159"/>
                  </a:cubicBezTo>
                  <a:lnTo>
                    <a:pt x="0" y="209351"/>
                  </a:ln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2287" tIns="202287" rIns="202287" bIns="202287" numCol="1" spcCol="1270" anchor="ctr" anchorCtr="0">
              <a:noAutofit/>
            </a:bodyPr>
            <a:lstStyle/>
            <a:p>
              <a:pPr marL="0" lvl="0" indent="0" algn="ctr" defTabSz="1644650">
                <a:lnSpc>
                  <a:spcPct val="90000"/>
                </a:lnSpc>
                <a:spcBef>
                  <a:spcPct val="0"/>
                </a:spcBef>
                <a:spcAft>
                  <a:spcPct val="35000"/>
                </a:spcAft>
                <a:buNone/>
              </a:pPr>
              <a:r>
                <a:rPr lang="en-US" sz="3700" kern="1200" dirty="0" err="1"/>
                <a:t>Putaway</a:t>
              </a:r>
              <a:r>
                <a:rPr lang="en-US" sz="3700" kern="1200" dirty="0"/>
                <a:t> of finished goods</a:t>
              </a:r>
            </a:p>
          </p:txBody>
        </p:sp>
      </p:grpSp>
      <p:sp>
        <p:nvSpPr>
          <p:cNvPr id="4" name="Rectangle 3">
            <a:extLst>
              <a:ext uri="{FF2B5EF4-FFF2-40B4-BE49-F238E27FC236}">
                <a16:creationId xmlns:a16="http://schemas.microsoft.com/office/drawing/2014/main" id="{E1969EDF-A432-7FDE-5DE4-718D7BC02577}"/>
              </a:ext>
            </a:extLst>
          </p:cNvPr>
          <p:cNvSpPr/>
          <p:nvPr/>
        </p:nvSpPr>
        <p:spPr bwMode="auto">
          <a:xfrm>
            <a:off x="12614017" y="6494585"/>
            <a:ext cx="4021023" cy="4056184"/>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3600" dirty="0">
                <a:solidFill>
                  <a:schemeClr val="tx1"/>
                </a:solidFill>
                <a:ea typeface="Segoe UI" pitchFamily="34" charset="0"/>
                <a:cs typeface="Segoe UI" pitchFamily="34" charset="0"/>
              </a:rPr>
              <a:t>Inventory to deliver</a:t>
            </a:r>
          </a:p>
        </p:txBody>
      </p:sp>
      <p:sp>
        <p:nvSpPr>
          <p:cNvPr id="5" name="Rectangle 4">
            <a:extLst>
              <a:ext uri="{FF2B5EF4-FFF2-40B4-BE49-F238E27FC236}">
                <a16:creationId xmlns:a16="http://schemas.microsoft.com/office/drawing/2014/main" id="{9209EFE5-01CE-3138-F05A-FED1AF90BAA1}"/>
              </a:ext>
            </a:extLst>
          </p:cNvPr>
          <p:cNvSpPr/>
          <p:nvPr/>
        </p:nvSpPr>
        <p:spPr bwMode="auto">
          <a:xfrm>
            <a:off x="7678611" y="6494585"/>
            <a:ext cx="4021023" cy="4056184"/>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3600" dirty="0">
                <a:solidFill>
                  <a:schemeClr val="tx1"/>
                </a:solidFill>
                <a:ea typeface="Segoe UI" pitchFamily="34" charset="0"/>
                <a:cs typeface="Segoe UI" pitchFamily="34" charset="0"/>
              </a:rPr>
              <a:t>Plan to produce</a:t>
            </a:r>
          </a:p>
        </p:txBody>
      </p:sp>
      <p:sp>
        <p:nvSpPr>
          <p:cNvPr id="6" name="Rectangle 5">
            <a:extLst>
              <a:ext uri="{FF2B5EF4-FFF2-40B4-BE49-F238E27FC236}">
                <a16:creationId xmlns:a16="http://schemas.microsoft.com/office/drawing/2014/main" id="{D3F053B9-5480-A400-D8BE-7DBF4CC728CA}"/>
              </a:ext>
            </a:extLst>
          </p:cNvPr>
          <p:cNvSpPr/>
          <p:nvPr/>
        </p:nvSpPr>
        <p:spPr bwMode="auto">
          <a:xfrm>
            <a:off x="2801811" y="6494585"/>
            <a:ext cx="4021023" cy="4056184"/>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3600" dirty="0">
                <a:solidFill>
                  <a:schemeClr val="tx1"/>
                </a:solidFill>
                <a:ea typeface="Segoe UI" pitchFamily="34" charset="0"/>
                <a:cs typeface="Segoe UI" pitchFamily="34" charset="0"/>
              </a:rPr>
              <a:t>Inventory to deliver</a:t>
            </a:r>
          </a:p>
        </p:txBody>
      </p:sp>
    </p:spTree>
    <p:extLst>
      <p:ext uri="{BB962C8B-B14F-4D97-AF65-F5344CB8AC3E}">
        <p14:creationId xmlns:p14="http://schemas.microsoft.com/office/powerpoint/2010/main" val="17069346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Connector: Elbow 88">
            <a:extLst>
              <a:ext uri="{FF2B5EF4-FFF2-40B4-BE49-F238E27FC236}">
                <a16:creationId xmlns:a16="http://schemas.microsoft.com/office/drawing/2014/main" id="{9FF3CFE4-F3D0-B6C0-AED3-D11DE9C605F1}"/>
              </a:ext>
            </a:extLst>
          </p:cNvPr>
          <p:cNvCxnSpPr>
            <a:cxnSpLocks/>
            <a:stCxn id="96" idx="3"/>
            <a:endCxn id="21" idx="1"/>
          </p:cNvCxnSpPr>
          <p:nvPr/>
        </p:nvCxnSpPr>
        <p:spPr>
          <a:xfrm flipV="1">
            <a:off x="4233555" y="5254105"/>
            <a:ext cx="1885749" cy="8503192"/>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68403" y="398582"/>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0050986" y="651492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6152954" y="13033895"/>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Control production quality</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6132005" y="962571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Outsource production orders</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6144642" y="1642878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Track production costs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2221875" y="13027251"/>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6119304" y="1989210"/>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production strategies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4548612" y="16815460"/>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6125654" y="16154"/>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0050986" y="1642878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2221875" y="1132648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13053994" y="956868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6125654" y="7924950"/>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Run production operations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6119304" y="4524059"/>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Plan production operations</a:t>
            </a:r>
          </a:p>
        </p:txBody>
      </p:sp>
      <p:sp>
        <p:nvSpPr>
          <p:cNvPr id="252" name="Rectangle 251">
            <a:extLst>
              <a:ext uri="{FF2B5EF4-FFF2-40B4-BE49-F238E27FC236}">
                <a16:creationId xmlns:a16="http://schemas.microsoft.com/office/drawing/2014/main" id="{2C7190D4-8FD5-D68D-862F-549CB8A85D90}"/>
              </a:ext>
            </a:extLst>
          </p:cNvPr>
          <p:cNvSpPr/>
          <p:nvPr/>
        </p:nvSpPr>
        <p:spPr bwMode="auto">
          <a:xfrm>
            <a:off x="2221875" y="14728018"/>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Acquire to dispose</a:t>
            </a:r>
          </a:p>
        </p:txBody>
      </p:sp>
      <p:sp>
        <p:nvSpPr>
          <p:cNvPr id="258" name="Rectangle 257">
            <a:extLst>
              <a:ext uri="{FF2B5EF4-FFF2-40B4-BE49-F238E27FC236}">
                <a16:creationId xmlns:a16="http://schemas.microsoft.com/office/drawing/2014/main" id="{8CB1A48E-A718-B1C4-9930-16F400D10DC7}"/>
              </a:ext>
            </a:extLst>
          </p:cNvPr>
          <p:cNvSpPr/>
          <p:nvPr/>
        </p:nvSpPr>
        <p:spPr bwMode="auto">
          <a:xfrm>
            <a:off x="2221875" y="962571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cxnSp>
        <p:nvCxnSpPr>
          <p:cNvPr id="274" name="Straight Arrow Connector 273">
            <a:extLst>
              <a:ext uri="{FF2B5EF4-FFF2-40B4-BE49-F238E27FC236}">
                <a16:creationId xmlns:a16="http://schemas.microsoft.com/office/drawing/2014/main" id="{6986B72F-99C4-9FF6-4D62-A137D1FCAA7B}"/>
              </a:ext>
            </a:extLst>
          </p:cNvPr>
          <p:cNvCxnSpPr>
            <a:cxnSpLocks/>
            <a:stCxn id="14" idx="3"/>
            <a:endCxn id="199" idx="1"/>
          </p:cNvCxnSpPr>
          <p:nvPr/>
        </p:nvCxnSpPr>
        <p:spPr>
          <a:xfrm>
            <a:off x="2281558" y="745170"/>
            <a:ext cx="3844096" cy="103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6BE6398-EF1F-346F-6395-4C00283D5457}"/>
              </a:ext>
            </a:extLst>
          </p:cNvPr>
          <p:cNvSpPr/>
          <p:nvPr/>
        </p:nvSpPr>
        <p:spPr bwMode="auto">
          <a:xfrm>
            <a:off x="2221875" y="282264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Prospect to quote</a:t>
            </a:r>
          </a:p>
        </p:txBody>
      </p:sp>
      <p:sp>
        <p:nvSpPr>
          <p:cNvPr id="6" name="Rectangle 5">
            <a:extLst>
              <a:ext uri="{FF2B5EF4-FFF2-40B4-BE49-F238E27FC236}">
                <a16:creationId xmlns:a16="http://schemas.microsoft.com/office/drawing/2014/main" id="{B4C81F83-956A-B968-8616-1B6660AA9BBC}"/>
              </a:ext>
            </a:extLst>
          </p:cNvPr>
          <p:cNvSpPr/>
          <p:nvPr/>
        </p:nvSpPr>
        <p:spPr bwMode="auto">
          <a:xfrm>
            <a:off x="13053994" y="1139380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Service to cash</a:t>
            </a:r>
          </a:p>
        </p:txBody>
      </p:sp>
      <p:sp>
        <p:nvSpPr>
          <p:cNvPr id="8" name="Rectangle 7">
            <a:extLst>
              <a:ext uri="{FF2B5EF4-FFF2-40B4-BE49-F238E27FC236}">
                <a16:creationId xmlns:a16="http://schemas.microsoft.com/office/drawing/2014/main" id="{1E699253-F817-DDE9-1146-B934EE228D5A}"/>
              </a:ext>
            </a:extLst>
          </p:cNvPr>
          <p:cNvSpPr/>
          <p:nvPr/>
        </p:nvSpPr>
        <p:spPr bwMode="auto">
          <a:xfrm>
            <a:off x="10050986" y="1246323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sp>
        <p:nvSpPr>
          <p:cNvPr id="9" name="Rectangle 8">
            <a:extLst>
              <a:ext uri="{FF2B5EF4-FFF2-40B4-BE49-F238E27FC236}">
                <a16:creationId xmlns:a16="http://schemas.microsoft.com/office/drawing/2014/main" id="{DF1D67DD-1249-A0F4-EE9C-10AAD403A2FB}"/>
              </a:ext>
            </a:extLst>
          </p:cNvPr>
          <p:cNvSpPr/>
          <p:nvPr/>
        </p:nvSpPr>
        <p:spPr bwMode="auto">
          <a:xfrm>
            <a:off x="10050986" y="1444601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10" name="Rectangle 9">
            <a:extLst>
              <a:ext uri="{FF2B5EF4-FFF2-40B4-BE49-F238E27FC236}">
                <a16:creationId xmlns:a16="http://schemas.microsoft.com/office/drawing/2014/main" id="{33C3EF5C-72E6-805C-27F9-32FB89E480DC}"/>
              </a:ext>
            </a:extLst>
          </p:cNvPr>
          <p:cNvSpPr/>
          <p:nvPr/>
        </p:nvSpPr>
        <p:spPr bwMode="auto">
          <a:xfrm>
            <a:off x="10050986" y="1048046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cxnSp>
        <p:nvCxnSpPr>
          <p:cNvPr id="16" name="Connector: Elbow 15">
            <a:extLst>
              <a:ext uri="{FF2B5EF4-FFF2-40B4-BE49-F238E27FC236}">
                <a16:creationId xmlns:a16="http://schemas.microsoft.com/office/drawing/2014/main" id="{E17A9394-2977-47FC-C9F4-21E0A0B370DF}"/>
              </a:ext>
            </a:extLst>
          </p:cNvPr>
          <p:cNvCxnSpPr>
            <a:stCxn id="2" idx="3"/>
            <a:endCxn id="21" idx="1"/>
          </p:cNvCxnSpPr>
          <p:nvPr/>
        </p:nvCxnSpPr>
        <p:spPr>
          <a:xfrm flipV="1">
            <a:off x="4235031" y="5254105"/>
            <a:ext cx="1884273" cy="6802425"/>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6673E09-4E75-54C9-9BB1-632A8EE3F83B}"/>
              </a:ext>
            </a:extLst>
          </p:cNvPr>
          <p:cNvCxnSpPr>
            <a:cxnSpLocks/>
            <a:stCxn id="14" idx="2"/>
            <a:endCxn id="2" idx="1"/>
          </p:cNvCxnSpPr>
          <p:nvPr/>
        </p:nvCxnSpPr>
        <p:spPr>
          <a:xfrm rot="16200000" flipH="1">
            <a:off x="-3733958" y="6100697"/>
            <a:ext cx="10964772"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49A6467-9F59-852C-99FD-7FE211844803}"/>
              </a:ext>
            </a:extLst>
          </p:cNvPr>
          <p:cNvCxnSpPr>
            <a:cxnSpLocks/>
            <a:stCxn id="14" idx="2"/>
            <a:endCxn id="4" idx="1"/>
          </p:cNvCxnSpPr>
          <p:nvPr/>
        </p:nvCxnSpPr>
        <p:spPr>
          <a:xfrm rot="16200000" flipH="1">
            <a:off x="517960" y="1848779"/>
            <a:ext cx="2460937"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24977014-9185-8B2C-7163-48AD17333B56}"/>
              </a:ext>
            </a:extLst>
          </p:cNvPr>
          <p:cNvCxnSpPr>
            <a:cxnSpLocks/>
            <a:stCxn id="14" idx="2"/>
            <a:endCxn id="96" idx="1"/>
          </p:cNvCxnSpPr>
          <p:nvPr/>
        </p:nvCxnSpPr>
        <p:spPr>
          <a:xfrm rot="16200000" flipH="1">
            <a:off x="-4584341" y="6951080"/>
            <a:ext cx="12665539"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14904E61-3685-504C-8E8C-DC589EE1D3DD}"/>
              </a:ext>
            </a:extLst>
          </p:cNvPr>
          <p:cNvCxnSpPr>
            <a:cxnSpLocks/>
            <a:stCxn id="14" idx="2"/>
            <a:endCxn id="252" idx="1"/>
          </p:cNvCxnSpPr>
          <p:nvPr/>
        </p:nvCxnSpPr>
        <p:spPr>
          <a:xfrm rot="16200000" flipH="1">
            <a:off x="-5434725" y="7801464"/>
            <a:ext cx="14366306"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078AD473-1A3F-39A3-96E5-7B86C95A8157}"/>
              </a:ext>
            </a:extLst>
          </p:cNvPr>
          <p:cNvCxnSpPr>
            <a:cxnSpLocks/>
            <a:stCxn id="14" idx="2"/>
            <a:endCxn id="258" idx="1"/>
          </p:cNvCxnSpPr>
          <p:nvPr/>
        </p:nvCxnSpPr>
        <p:spPr>
          <a:xfrm rot="16200000" flipH="1">
            <a:off x="-2883574" y="5250313"/>
            <a:ext cx="9264005"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22A9478-2443-8294-B703-46CA21F971D5}"/>
              </a:ext>
            </a:extLst>
          </p:cNvPr>
          <p:cNvCxnSpPr>
            <a:stCxn id="199" idx="2"/>
            <a:endCxn id="98" idx="0"/>
          </p:cNvCxnSpPr>
          <p:nvPr/>
        </p:nvCxnSpPr>
        <p:spPr>
          <a:xfrm flipH="1">
            <a:off x="7447609" y="1476246"/>
            <a:ext cx="6350" cy="512964"/>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9699BEE-0DB3-340C-7D94-24E039A7EC4B}"/>
              </a:ext>
            </a:extLst>
          </p:cNvPr>
          <p:cNvCxnSpPr>
            <a:cxnSpLocks/>
            <a:stCxn id="98" idx="2"/>
            <a:endCxn id="21" idx="0"/>
          </p:cNvCxnSpPr>
          <p:nvPr/>
        </p:nvCxnSpPr>
        <p:spPr>
          <a:xfrm>
            <a:off x="7447609" y="3449302"/>
            <a:ext cx="0" cy="1074757"/>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9C66B91F-634C-B1BB-3972-8C81BF512F23}"/>
              </a:ext>
            </a:extLst>
          </p:cNvPr>
          <p:cNvCxnSpPr>
            <a:cxnSpLocks/>
            <a:stCxn id="21" idx="2"/>
            <a:endCxn id="20" idx="0"/>
          </p:cNvCxnSpPr>
          <p:nvPr/>
        </p:nvCxnSpPr>
        <p:spPr>
          <a:xfrm rot="16200000" flipH="1">
            <a:off x="6480385" y="6951375"/>
            <a:ext cx="1940799" cy="6350"/>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4E5DAD-1931-6155-0480-ABDE2A2180C2}"/>
              </a:ext>
            </a:extLst>
          </p:cNvPr>
          <p:cNvCxnSpPr>
            <a:cxnSpLocks/>
            <a:stCxn id="20" idx="2"/>
            <a:endCxn id="85" idx="0"/>
          </p:cNvCxnSpPr>
          <p:nvPr/>
        </p:nvCxnSpPr>
        <p:spPr>
          <a:xfrm>
            <a:off x="7453959" y="9385042"/>
            <a:ext cx="6351" cy="240675"/>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87F42E28-C4EE-E61E-71BC-8FF6369DFFBA}"/>
              </a:ext>
            </a:extLst>
          </p:cNvPr>
          <p:cNvCxnSpPr>
            <a:cxnSpLocks/>
            <a:stCxn id="86" idx="3"/>
            <a:endCxn id="201" idx="1"/>
          </p:cNvCxnSpPr>
          <p:nvPr/>
        </p:nvCxnSpPr>
        <p:spPr>
          <a:xfrm>
            <a:off x="8801252" y="17158828"/>
            <a:ext cx="1249734" cy="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0B1331E3-F58F-8870-D9FF-4E603545EB4D}"/>
              </a:ext>
            </a:extLst>
          </p:cNvPr>
          <p:cNvCxnSpPr>
            <a:cxnSpLocks/>
            <a:stCxn id="21" idx="3"/>
            <a:endCxn id="362" idx="1"/>
          </p:cNvCxnSpPr>
          <p:nvPr/>
        </p:nvCxnSpPr>
        <p:spPr>
          <a:xfrm>
            <a:off x="8775914" y="5254105"/>
            <a:ext cx="1275072" cy="8091"/>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276F23A-BED3-8B32-9F21-C95D9A0C911F}"/>
              </a:ext>
            </a:extLst>
          </p:cNvPr>
          <p:cNvCxnSpPr>
            <a:cxnSpLocks/>
            <a:stCxn id="21" idx="2"/>
          </p:cNvCxnSpPr>
          <p:nvPr/>
        </p:nvCxnSpPr>
        <p:spPr>
          <a:xfrm rot="16200000" flipH="1">
            <a:off x="8128755" y="5303005"/>
            <a:ext cx="1241084" cy="2603376"/>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A2CC83CE-81FA-AB08-131E-5A271633C740}"/>
              </a:ext>
            </a:extLst>
          </p:cNvPr>
          <p:cNvCxnSpPr>
            <a:cxnSpLocks/>
            <a:stCxn id="10" idx="3"/>
            <a:endCxn id="3" idx="1"/>
          </p:cNvCxnSpPr>
          <p:nvPr/>
        </p:nvCxnSpPr>
        <p:spPr>
          <a:xfrm flipV="1">
            <a:off x="12064142" y="10298731"/>
            <a:ext cx="989852" cy="911781"/>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D4542A34-AA95-D3B5-91E0-A105999EC861}"/>
              </a:ext>
            </a:extLst>
          </p:cNvPr>
          <p:cNvCxnSpPr>
            <a:cxnSpLocks/>
            <a:stCxn id="3" idx="2"/>
            <a:endCxn id="6" idx="0"/>
          </p:cNvCxnSpPr>
          <p:nvPr/>
        </p:nvCxnSpPr>
        <p:spPr>
          <a:xfrm>
            <a:off x="14060572" y="11028777"/>
            <a:ext cx="0" cy="365023"/>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a:extLst>
              <a:ext uri="{FF2B5EF4-FFF2-40B4-BE49-F238E27FC236}">
                <a16:creationId xmlns:a16="http://schemas.microsoft.com/office/drawing/2014/main" id="{C0DA998B-E7BF-151E-49EF-F6BD8C931FA2}"/>
              </a:ext>
            </a:extLst>
          </p:cNvPr>
          <p:cNvCxnSpPr>
            <a:cxnSpLocks/>
            <a:stCxn id="20" idx="3"/>
            <a:endCxn id="8" idx="1"/>
          </p:cNvCxnSpPr>
          <p:nvPr/>
        </p:nvCxnSpPr>
        <p:spPr>
          <a:xfrm>
            <a:off x="8782264" y="8654996"/>
            <a:ext cx="1268722" cy="4538288"/>
          </a:xfrm>
          <a:prstGeom prst="bentConnector3">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A4DCF0AE-5840-E1C3-966F-3AAB27C10273}"/>
              </a:ext>
            </a:extLst>
          </p:cNvPr>
          <p:cNvCxnSpPr>
            <a:cxnSpLocks/>
            <a:stCxn id="83" idx="2"/>
            <a:endCxn id="9" idx="1"/>
          </p:cNvCxnSpPr>
          <p:nvPr/>
        </p:nvCxnSpPr>
        <p:spPr>
          <a:xfrm rot="16200000" flipH="1">
            <a:off x="8425088" y="13550157"/>
            <a:ext cx="682069" cy="2569727"/>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CF114CAB-8ED0-7B71-442D-3125CF7C6ACB}"/>
              </a:ext>
            </a:extLst>
          </p:cNvPr>
          <p:cNvCxnSpPr>
            <a:cxnSpLocks/>
            <a:stCxn id="6" idx="3"/>
            <a:endCxn id="103" idx="0"/>
          </p:cNvCxnSpPr>
          <p:nvPr/>
        </p:nvCxnSpPr>
        <p:spPr>
          <a:xfrm>
            <a:off x="15067150" y="12123846"/>
            <a:ext cx="488040" cy="4691614"/>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F61D12A9-B8AC-5CF2-2899-85DB909468DE}"/>
              </a:ext>
            </a:extLst>
          </p:cNvPr>
          <p:cNvCxnSpPr>
            <a:cxnSpLocks/>
            <a:stCxn id="20" idx="3"/>
            <a:endCxn id="379" idx="1"/>
          </p:cNvCxnSpPr>
          <p:nvPr/>
        </p:nvCxnSpPr>
        <p:spPr>
          <a:xfrm>
            <a:off x="8782264" y="8654996"/>
            <a:ext cx="1268722" cy="572744"/>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A20A330F-60AF-2D7C-7C28-7A09362741F4}"/>
              </a:ext>
            </a:extLst>
          </p:cNvPr>
          <p:cNvCxnSpPr>
            <a:cxnSpLocks/>
            <a:stCxn id="9" idx="3"/>
            <a:endCxn id="103" idx="0"/>
          </p:cNvCxnSpPr>
          <p:nvPr/>
        </p:nvCxnSpPr>
        <p:spPr>
          <a:xfrm>
            <a:off x="12064142" y="15176056"/>
            <a:ext cx="3491048" cy="163940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14BB911-695B-C4EA-837F-7E12348298A7}"/>
              </a:ext>
            </a:extLst>
          </p:cNvPr>
          <p:cNvCxnSpPr>
            <a:cxnSpLocks/>
            <a:stCxn id="201" idx="3"/>
            <a:endCxn id="103" idx="1"/>
          </p:cNvCxnSpPr>
          <p:nvPr/>
        </p:nvCxnSpPr>
        <p:spPr>
          <a:xfrm>
            <a:off x="12064142" y="17158828"/>
            <a:ext cx="2484470" cy="322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F95A9EB3-9AAD-90A8-044B-E01F20B62C64}"/>
              </a:ext>
            </a:extLst>
          </p:cNvPr>
          <p:cNvCxnSpPr>
            <a:cxnSpLocks/>
            <a:stCxn id="8" idx="3"/>
            <a:endCxn id="103" idx="0"/>
          </p:cNvCxnSpPr>
          <p:nvPr/>
        </p:nvCxnSpPr>
        <p:spPr>
          <a:xfrm>
            <a:off x="12064142" y="13193284"/>
            <a:ext cx="3491048" cy="3622176"/>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B681A96-A285-DD63-D5B5-FEDE828CDE0D}"/>
              </a:ext>
            </a:extLst>
          </p:cNvPr>
          <p:cNvSpPr/>
          <p:nvPr/>
        </p:nvSpPr>
        <p:spPr bwMode="auto">
          <a:xfrm>
            <a:off x="2221875" y="452341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sp>
        <p:nvSpPr>
          <p:cNvPr id="58" name="Rectangle 57">
            <a:extLst>
              <a:ext uri="{FF2B5EF4-FFF2-40B4-BE49-F238E27FC236}">
                <a16:creationId xmlns:a16="http://schemas.microsoft.com/office/drawing/2014/main" id="{62348209-13EA-6757-EAAC-250DAC204150}"/>
              </a:ext>
            </a:extLst>
          </p:cNvPr>
          <p:cNvSpPr/>
          <p:nvPr/>
        </p:nvSpPr>
        <p:spPr bwMode="auto">
          <a:xfrm>
            <a:off x="2221875" y="112188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Product and service lifecycle management</a:t>
            </a:r>
          </a:p>
        </p:txBody>
      </p:sp>
      <p:cxnSp>
        <p:nvCxnSpPr>
          <p:cNvPr id="61" name="Connector: Elbow 60">
            <a:extLst>
              <a:ext uri="{FF2B5EF4-FFF2-40B4-BE49-F238E27FC236}">
                <a16:creationId xmlns:a16="http://schemas.microsoft.com/office/drawing/2014/main" id="{1022F690-F9E8-E512-3E3B-8AA64D3117BD}"/>
              </a:ext>
            </a:extLst>
          </p:cNvPr>
          <p:cNvCxnSpPr>
            <a:cxnSpLocks/>
            <a:stCxn id="58" idx="3"/>
            <a:endCxn id="98" idx="1"/>
          </p:cNvCxnSpPr>
          <p:nvPr/>
        </p:nvCxnSpPr>
        <p:spPr>
          <a:xfrm>
            <a:off x="4235031" y="1851928"/>
            <a:ext cx="1884273" cy="867328"/>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97751F38-B2ED-FC10-B49D-C55E5BB47546}"/>
              </a:ext>
            </a:extLst>
          </p:cNvPr>
          <p:cNvCxnSpPr>
            <a:cxnSpLocks/>
            <a:stCxn id="4" idx="3"/>
            <a:endCxn id="98" idx="1"/>
          </p:cNvCxnSpPr>
          <p:nvPr/>
        </p:nvCxnSpPr>
        <p:spPr>
          <a:xfrm flipV="1">
            <a:off x="4235031" y="2719256"/>
            <a:ext cx="1884273" cy="833439"/>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ED999A04-BED7-A93F-BCAC-CBD23D16A31B}"/>
              </a:ext>
            </a:extLst>
          </p:cNvPr>
          <p:cNvCxnSpPr>
            <a:cxnSpLocks/>
            <a:stCxn id="14" idx="2"/>
            <a:endCxn id="58" idx="1"/>
          </p:cNvCxnSpPr>
          <p:nvPr/>
        </p:nvCxnSpPr>
        <p:spPr>
          <a:xfrm rot="16200000" flipH="1">
            <a:off x="1368343" y="998396"/>
            <a:ext cx="760170"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B1F6D40A-21B3-7449-5F35-F7AF529166FF}"/>
              </a:ext>
            </a:extLst>
          </p:cNvPr>
          <p:cNvCxnSpPr>
            <a:cxnSpLocks/>
            <a:stCxn id="4" idx="0"/>
            <a:endCxn id="58" idx="2"/>
          </p:cNvCxnSpPr>
          <p:nvPr/>
        </p:nvCxnSpPr>
        <p:spPr>
          <a:xfrm flipV="1">
            <a:off x="3228453" y="2581974"/>
            <a:ext cx="0" cy="240675"/>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76">
            <a:extLst>
              <a:ext uri="{FF2B5EF4-FFF2-40B4-BE49-F238E27FC236}">
                <a16:creationId xmlns:a16="http://schemas.microsoft.com/office/drawing/2014/main" id="{F9F0F780-2ABC-C1EF-EF0C-5E29502AC826}"/>
              </a:ext>
            </a:extLst>
          </p:cNvPr>
          <p:cNvCxnSpPr>
            <a:cxnSpLocks/>
            <a:stCxn id="96" idx="0"/>
            <a:endCxn id="2" idx="2"/>
          </p:cNvCxnSpPr>
          <p:nvPr/>
        </p:nvCxnSpPr>
        <p:spPr>
          <a:xfrm flipV="1">
            <a:off x="3227715" y="12786576"/>
            <a:ext cx="738" cy="240675"/>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D97102E8-EB2B-B2B0-4B2E-05FE4DB90D3C}"/>
              </a:ext>
            </a:extLst>
          </p:cNvPr>
          <p:cNvCxnSpPr>
            <a:cxnSpLocks/>
            <a:stCxn id="252" idx="3"/>
            <a:endCxn id="20" idx="1"/>
          </p:cNvCxnSpPr>
          <p:nvPr/>
        </p:nvCxnSpPr>
        <p:spPr>
          <a:xfrm flipV="1">
            <a:off x="4233555" y="8654996"/>
            <a:ext cx="1892099" cy="6803068"/>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602368B0-48AB-44DA-396C-A60F3C697A9D}"/>
              </a:ext>
            </a:extLst>
          </p:cNvPr>
          <p:cNvCxnSpPr>
            <a:cxnSpLocks/>
            <a:stCxn id="258" idx="3"/>
            <a:endCxn id="20" idx="1"/>
          </p:cNvCxnSpPr>
          <p:nvPr/>
        </p:nvCxnSpPr>
        <p:spPr>
          <a:xfrm flipV="1">
            <a:off x="4235031" y="8654996"/>
            <a:ext cx="1890623" cy="1700767"/>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76">
            <a:extLst>
              <a:ext uri="{FF2B5EF4-FFF2-40B4-BE49-F238E27FC236}">
                <a16:creationId xmlns:a16="http://schemas.microsoft.com/office/drawing/2014/main" id="{91F3C474-0567-864E-01DF-F19BF3A46418}"/>
              </a:ext>
            </a:extLst>
          </p:cNvPr>
          <p:cNvCxnSpPr>
            <a:cxnSpLocks/>
            <a:stCxn id="2" idx="0"/>
            <a:endCxn id="258" idx="2"/>
          </p:cNvCxnSpPr>
          <p:nvPr/>
        </p:nvCxnSpPr>
        <p:spPr>
          <a:xfrm flipV="1">
            <a:off x="3228453" y="11085809"/>
            <a:ext cx="0" cy="240675"/>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4" name="Connector: Elbow 76">
            <a:extLst>
              <a:ext uri="{FF2B5EF4-FFF2-40B4-BE49-F238E27FC236}">
                <a16:creationId xmlns:a16="http://schemas.microsoft.com/office/drawing/2014/main" id="{F25FF13F-5BE9-7B06-D04A-45CF927E8798}"/>
              </a:ext>
            </a:extLst>
          </p:cNvPr>
          <p:cNvCxnSpPr>
            <a:cxnSpLocks/>
            <a:stCxn id="4" idx="2"/>
            <a:endCxn id="57" idx="0"/>
          </p:cNvCxnSpPr>
          <p:nvPr/>
        </p:nvCxnSpPr>
        <p:spPr>
          <a:xfrm>
            <a:off x="3228453" y="4282741"/>
            <a:ext cx="0" cy="240675"/>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9DCBF3EB-D549-28C5-6C9C-C41DA6718B4C}"/>
              </a:ext>
            </a:extLst>
          </p:cNvPr>
          <p:cNvCxnSpPr>
            <a:cxnSpLocks/>
            <a:stCxn id="57" idx="3"/>
            <a:endCxn id="21" idx="1"/>
          </p:cNvCxnSpPr>
          <p:nvPr/>
        </p:nvCxnSpPr>
        <p:spPr>
          <a:xfrm>
            <a:off x="4235031" y="5253462"/>
            <a:ext cx="1884273" cy="643"/>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4EF22F85-183E-7A84-EBE6-A291F06CB3E9}"/>
              </a:ext>
            </a:extLst>
          </p:cNvPr>
          <p:cNvSpPr/>
          <p:nvPr/>
        </p:nvSpPr>
        <p:spPr bwMode="auto">
          <a:xfrm>
            <a:off x="2221875" y="16428782"/>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cxnSp>
        <p:nvCxnSpPr>
          <p:cNvPr id="169" name="Connector: Elbow 168">
            <a:extLst>
              <a:ext uri="{FF2B5EF4-FFF2-40B4-BE49-F238E27FC236}">
                <a16:creationId xmlns:a16="http://schemas.microsoft.com/office/drawing/2014/main" id="{78EF67CE-500F-97CF-E2E1-4A99A6E913B0}"/>
              </a:ext>
            </a:extLst>
          </p:cNvPr>
          <p:cNvCxnSpPr>
            <a:cxnSpLocks/>
            <a:stCxn id="168" idx="3"/>
            <a:endCxn id="86" idx="1"/>
          </p:cNvCxnSpPr>
          <p:nvPr/>
        </p:nvCxnSpPr>
        <p:spPr>
          <a:xfrm>
            <a:off x="4233555" y="17158828"/>
            <a:ext cx="1911087" cy="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0026F9CA-AF9F-F307-E936-24D16510FD0F}"/>
              </a:ext>
            </a:extLst>
          </p:cNvPr>
          <p:cNvSpPr/>
          <p:nvPr/>
        </p:nvSpPr>
        <p:spPr bwMode="auto">
          <a:xfrm>
            <a:off x="2221875" y="6224183"/>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Hire to retire</a:t>
            </a:r>
          </a:p>
        </p:txBody>
      </p:sp>
      <p:cxnSp>
        <p:nvCxnSpPr>
          <p:cNvPr id="180" name="Connector: Elbow 179">
            <a:extLst>
              <a:ext uri="{FF2B5EF4-FFF2-40B4-BE49-F238E27FC236}">
                <a16:creationId xmlns:a16="http://schemas.microsoft.com/office/drawing/2014/main" id="{57B70362-D89F-7A91-FBC5-97235EABEEB8}"/>
              </a:ext>
            </a:extLst>
          </p:cNvPr>
          <p:cNvCxnSpPr>
            <a:cxnSpLocks/>
            <a:stCxn id="173" idx="3"/>
            <a:endCxn id="21" idx="1"/>
          </p:cNvCxnSpPr>
          <p:nvPr/>
        </p:nvCxnSpPr>
        <p:spPr>
          <a:xfrm flipV="1">
            <a:off x="4233555" y="5254105"/>
            <a:ext cx="1885749" cy="1700124"/>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8DD121D2-5751-04F1-C114-220C4C4BA7B3}"/>
              </a:ext>
            </a:extLst>
          </p:cNvPr>
          <p:cNvCxnSpPr>
            <a:cxnSpLocks/>
            <a:stCxn id="173" idx="3"/>
            <a:endCxn id="20" idx="1"/>
          </p:cNvCxnSpPr>
          <p:nvPr/>
        </p:nvCxnSpPr>
        <p:spPr>
          <a:xfrm>
            <a:off x="4233555" y="6954229"/>
            <a:ext cx="1892099" cy="1700767"/>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0755A1AA-206D-527C-50F6-58B57E9CBAE6}"/>
              </a:ext>
            </a:extLst>
          </p:cNvPr>
          <p:cNvCxnSpPr>
            <a:cxnSpLocks/>
            <a:stCxn id="258" idx="3"/>
            <a:endCxn id="85" idx="1"/>
          </p:cNvCxnSpPr>
          <p:nvPr/>
        </p:nvCxnSpPr>
        <p:spPr>
          <a:xfrm>
            <a:off x="4235031" y="10355763"/>
            <a:ext cx="1896974" cy="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05FD62BC-A357-EB19-14DA-C00D31B0F31E}"/>
              </a:ext>
            </a:extLst>
          </p:cNvPr>
          <p:cNvSpPr/>
          <p:nvPr/>
        </p:nvSpPr>
        <p:spPr bwMode="auto">
          <a:xfrm>
            <a:off x="2221875" y="7924950"/>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cxnSp>
        <p:nvCxnSpPr>
          <p:cNvPr id="192" name="Connector: Elbow 191">
            <a:extLst>
              <a:ext uri="{FF2B5EF4-FFF2-40B4-BE49-F238E27FC236}">
                <a16:creationId xmlns:a16="http://schemas.microsoft.com/office/drawing/2014/main" id="{88C633E0-87A7-6C52-8026-CFF14EDEB2AF}"/>
              </a:ext>
            </a:extLst>
          </p:cNvPr>
          <p:cNvCxnSpPr>
            <a:cxnSpLocks/>
            <a:stCxn id="191" idx="3"/>
            <a:endCxn id="20" idx="1"/>
          </p:cNvCxnSpPr>
          <p:nvPr/>
        </p:nvCxnSpPr>
        <p:spPr>
          <a:xfrm>
            <a:off x="4233555" y="8654996"/>
            <a:ext cx="1892099" cy="12700"/>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82FCD97C-745E-A3F6-D5DA-1EF5E4C16E56}"/>
              </a:ext>
            </a:extLst>
          </p:cNvPr>
          <p:cNvCxnSpPr>
            <a:cxnSpLocks/>
            <a:stCxn id="14" idx="2"/>
            <a:endCxn id="57" idx="1"/>
          </p:cNvCxnSpPr>
          <p:nvPr/>
        </p:nvCxnSpPr>
        <p:spPr>
          <a:xfrm rot="16200000" flipH="1">
            <a:off x="-332424" y="2699163"/>
            <a:ext cx="4161704"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7" name="Connector: Elbow 236">
            <a:extLst>
              <a:ext uri="{FF2B5EF4-FFF2-40B4-BE49-F238E27FC236}">
                <a16:creationId xmlns:a16="http://schemas.microsoft.com/office/drawing/2014/main" id="{33765FDC-6F8C-F313-7F08-05F4680D3021}"/>
              </a:ext>
            </a:extLst>
          </p:cNvPr>
          <p:cNvCxnSpPr>
            <a:cxnSpLocks/>
            <a:stCxn id="14" idx="2"/>
            <a:endCxn id="173" idx="1"/>
          </p:cNvCxnSpPr>
          <p:nvPr/>
        </p:nvCxnSpPr>
        <p:spPr>
          <a:xfrm rot="16200000" flipH="1">
            <a:off x="-1182807" y="3549546"/>
            <a:ext cx="5862471"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873F8ED1-073C-6D76-E961-4EEC94BA3634}"/>
              </a:ext>
            </a:extLst>
          </p:cNvPr>
          <p:cNvCxnSpPr>
            <a:cxnSpLocks/>
            <a:stCxn id="14" idx="2"/>
            <a:endCxn id="191" idx="1"/>
          </p:cNvCxnSpPr>
          <p:nvPr/>
        </p:nvCxnSpPr>
        <p:spPr>
          <a:xfrm rot="16200000" flipH="1">
            <a:off x="-2033191" y="4399930"/>
            <a:ext cx="7563238"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8736DDFE-81C6-E7E6-EBB4-446EA48931B3}"/>
              </a:ext>
            </a:extLst>
          </p:cNvPr>
          <p:cNvCxnSpPr>
            <a:cxnSpLocks/>
            <a:stCxn id="14" idx="2"/>
            <a:endCxn id="168" idx="1"/>
          </p:cNvCxnSpPr>
          <p:nvPr/>
        </p:nvCxnSpPr>
        <p:spPr>
          <a:xfrm rot="16200000" flipH="1">
            <a:off x="-6285107" y="8651846"/>
            <a:ext cx="16067070"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Connector: Elbow 274">
            <a:extLst>
              <a:ext uri="{FF2B5EF4-FFF2-40B4-BE49-F238E27FC236}">
                <a16:creationId xmlns:a16="http://schemas.microsoft.com/office/drawing/2014/main" id="{883AC5F5-6210-8B43-F0E4-792441E0582A}"/>
              </a:ext>
            </a:extLst>
          </p:cNvPr>
          <p:cNvCxnSpPr>
            <a:cxnSpLocks/>
            <a:stCxn id="85" idx="2"/>
            <a:endCxn id="83" idx="0"/>
          </p:cNvCxnSpPr>
          <p:nvPr/>
        </p:nvCxnSpPr>
        <p:spPr>
          <a:xfrm>
            <a:off x="7460310" y="11085809"/>
            <a:ext cx="20949" cy="1948086"/>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BA5667C1-D29A-E922-3C68-823F086984B7}"/>
              </a:ext>
            </a:extLst>
          </p:cNvPr>
          <p:cNvCxnSpPr>
            <a:cxnSpLocks/>
            <a:stCxn id="83" idx="2"/>
            <a:endCxn id="86" idx="0"/>
          </p:cNvCxnSpPr>
          <p:nvPr/>
        </p:nvCxnSpPr>
        <p:spPr>
          <a:xfrm flipH="1">
            <a:off x="7472947" y="14493987"/>
            <a:ext cx="8312" cy="1934795"/>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2" name="Rectangle 361">
            <a:extLst>
              <a:ext uri="{FF2B5EF4-FFF2-40B4-BE49-F238E27FC236}">
                <a16:creationId xmlns:a16="http://schemas.microsoft.com/office/drawing/2014/main" id="{EBEA385A-46EB-350F-055E-D97A79474C85}"/>
              </a:ext>
            </a:extLst>
          </p:cNvPr>
          <p:cNvSpPr/>
          <p:nvPr/>
        </p:nvSpPr>
        <p:spPr bwMode="auto">
          <a:xfrm>
            <a:off x="10050986" y="4532150"/>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Acquire to dispose</a:t>
            </a:r>
          </a:p>
        </p:txBody>
      </p:sp>
      <p:sp>
        <p:nvSpPr>
          <p:cNvPr id="379" name="Rectangle 378">
            <a:extLst>
              <a:ext uri="{FF2B5EF4-FFF2-40B4-BE49-F238E27FC236}">
                <a16:creationId xmlns:a16="http://schemas.microsoft.com/office/drawing/2014/main" id="{04B397E4-56DD-9F97-9E4C-0512210C9605}"/>
              </a:ext>
            </a:extLst>
          </p:cNvPr>
          <p:cNvSpPr/>
          <p:nvPr/>
        </p:nvSpPr>
        <p:spPr bwMode="auto">
          <a:xfrm>
            <a:off x="10050986" y="849769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cxnSp>
        <p:nvCxnSpPr>
          <p:cNvPr id="44" name="Connector: Elbow 43">
            <a:extLst>
              <a:ext uri="{FF2B5EF4-FFF2-40B4-BE49-F238E27FC236}">
                <a16:creationId xmlns:a16="http://schemas.microsoft.com/office/drawing/2014/main" id="{DFDF73E0-93C3-051C-01FD-825A50E90E57}"/>
              </a:ext>
            </a:extLst>
          </p:cNvPr>
          <p:cNvCxnSpPr>
            <a:cxnSpLocks/>
            <a:stCxn id="20" idx="3"/>
            <a:endCxn id="10" idx="1"/>
          </p:cNvCxnSpPr>
          <p:nvPr/>
        </p:nvCxnSpPr>
        <p:spPr>
          <a:xfrm>
            <a:off x="8782264" y="8654996"/>
            <a:ext cx="1268722" cy="2555516"/>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9540745-173E-1BD2-03FB-B79EB677D516}"/>
              </a:ext>
            </a:extLst>
          </p:cNvPr>
          <p:cNvCxnSpPr>
            <a:cxnSpLocks/>
            <a:stCxn id="362" idx="3"/>
            <a:endCxn id="103" idx="0"/>
          </p:cNvCxnSpPr>
          <p:nvPr/>
        </p:nvCxnSpPr>
        <p:spPr>
          <a:xfrm>
            <a:off x="12062666" y="5262196"/>
            <a:ext cx="3492524" cy="1155326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DA478533-8D34-7001-FFDA-D73CFC5BBAAC}"/>
              </a:ext>
            </a:extLst>
          </p:cNvPr>
          <p:cNvCxnSpPr>
            <a:cxnSpLocks/>
            <a:stCxn id="15" idx="3"/>
            <a:endCxn id="103" idx="0"/>
          </p:cNvCxnSpPr>
          <p:nvPr/>
        </p:nvCxnSpPr>
        <p:spPr>
          <a:xfrm>
            <a:off x="12064142" y="7244968"/>
            <a:ext cx="3491048" cy="9570492"/>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4BCF3C2-E2E3-5E71-609A-B5DFC471C901}"/>
              </a:ext>
            </a:extLst>
          </p:cNvPr>
          <p:cNvCxnSpPr>
            <a:cxnSpLocks/>
            <a:stCxn id="379" idx="3"/>
            <a:endCxn id="103" idx="0"/>
          </p:cNvCxnSpPr>
          <p:nvPr/>
        </p:nvCxnSpPr>
        <p:spPr>
          <a:xfrm>
            <a:off x="12064142" y="9227740"/>
            <a:ext cx="3491048" cy="7587720"/>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8A0F9275-4F18-B215-28E8-8AF1623794C2}"/>
              </a:ext>
            </a:extLst>
          </p:cNvPr>
          <p:cNvCxnSpPr>
            <a:cxnSpLocks/>
            <a:stCxn id="6" idx="3"/>
            <a:endCxn id="103" idx="0"/>
          </p:cNvCxnSpPr>
          <p:nvPr/>
        </p:nvCxnSpPr>
        <p:spPr>
          <a:xfrm>
            <a:off x="15067150" y="12123846"/>
            <a:ext cx="488040" cy="469161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6B9E10F-E930-DEBF-BAA9-AE59C81FDC3F}"/>
              </a:ext>
            </a:extLst>
          </p:cNvPr>
          <p:cNvCxnSpPr>
            <a:cxnSpLocks/>
            <a:stCxn id="3" idx="3"/>
            <a:endCxn id="103" idx="0"/>
          </p:cNvCxnSpPr>
          <p:nvPr/>
        </p:nvCxnSpPr>
        <p:spPr>
          <a:xfrm>
            <a:off x="15067150" y="10298731"/>
            <a:ext cx="488040" cy="6516729"/>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68B15F4-C357-439C-D035-DAD25A41E159}"/>
              </a:ext>
            </a:extLst>
          </p:cNvPr>
          <p:cNvCxnSpPr>
            <a:cxnSpLocks/>
            <a:stCxn id="20" idx="3"/>
            <a:endCxn id="83" idx="3"/>
          </p:cNvCxnSpPr>
          <p:nvPr/>
        </p:nvCxnSpPr>
        <p:spPr>
          <a:xfrm>
            <a:off x="8782264" y="8654996"/>
            <a:ext cx="27300" cy="5108945"/>
          </a:xfrm>
          <a:prstGeom prst="bentConnector3">
            <a:avLst>
              <a:gd name="adj1" fmla="val 937363"/>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7359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7105083" y="305477"/>
            <a:ext cx="5926381" cy="1372489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8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5" y="305477"/>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97943" y="14446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Plan to produce</a:t>
            </a:r>
          </a:p>
        </p:txBody>
      </p:sp>
      <p:sp>
        <p:nvSpPr>
          <p:cNvPr id="40" name="Diamond 39">
            <a:extLst>
              <a:ext uri="{FF2B5EF4-FFF2-40B4-BE49-F238E27FC236}">
                <a16:creationId xmlns:a16="http://schemas.microsoft.com/office/drawing/2014/main" id="{8A643375-A662-9BDF-D17E-ADED0062E0E6}"/>
              </a:ext>
            </a:extLst>
          </p:cNvPr>
          <p:cNvSpPr/>
          <p:nvPr/>
        </p:nvSpPr>
        <p:spPr bwMode="auto">
          <a:xfrm>
            <a:off x="7157761" y="3417109"/>
            <a:ext cx="3292121" cy="1246253"/>
          </a:xfrm>
          <a:prstGeom prst="diamond">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Is operation outsourced?</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1304521" y="998653"/>
            <a:ext cx="2" cy="44599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9AC50596-5562-77F4-1D96-ED60EF5A3464}"/>
              </a:ext>
            </a:extLst>
          </p:cNvPr>
          <p:cNvSpPr txBox="1"/>
          <p:nvPr/>
        </p:nvSpPr>
        <p:spPr>
          <a:xfrm>
            <a:off x="6469658" y="3794014"/>
            <a:ext cx="464458" cy="246221"/>
          </a:xfrm>
          <a:prstGeom prst="rect">
            <a:avLst/>
          </a:prstGeom>
          <a:noFill/>
          <a:ln w="19050">
            <a:noFill/>
          </a:ln>
        </p:spPr>
        <p:txBody>
          <a:bodyPr wrap="square" lIns="0" tIns="0" rIns="0" bIns="0" rtlCol="0">
            <a:spAutoFit/>
          </a:bodyPr>
          <a:lstStyle/>
          <a:p>
            <a:pPr algn="ctr"/>
            <a:r>
              <a:rPr lang="en-US" sz="1600" dirty="0"/>
              <a:t>Yes</a:t>
            </a:r>
          </a:p>
        </p:txBody>
      </p:sp>
      <p:sp>
        <p:nvSpPr>
          <p:cNvPr id="90" name="Flowchart: Predefined Process 89">
            <a:extLst>
              <a:ext uri="{FF2B5EF4-FFF2-40B4-BE49-F238E27FC236}">
                <a16:creationId xmlns:a16="http://schemas.microsoft.com/office/drawing/2014/main" id="{73620F1D-425E-82D8-3466-DA5D9F21B266}"/>
              </a:ext>
            </a:extLst>
          </p:cNvPr>
          <p:cNvSpPr/>
          <p:nvPr/>
        </p:nvSpPr>
        <p:spPr bwMode="auto">
          <a:xfrm>
            <a:off x="3701513" y="331018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Outsource production operations</a:t>
            </a:r>
          </a:p>
        </p:txBody>
      </p:sp>
      <p:sp>
        <p:nvSpPr>
          <p:cNvPr id="92" name="Flowchart: Predefined Process 91">
            <a:extLst>
              <a:ext uri="{FF2B5EF4-FFF2-40B4-BE49-F238E27FC236}">
                <a16:creationId xmlns:a16="http://schemas.microsoft.com/office/drawing/2014/main" id="{2178ADD9-F6E9-F60C-E850-BA80B6EE5E87}"/>
              </a:ext>
            </a:extLst>
          </p:cNvPr>
          <p:cNvSpPr/>
          <p:nvPr/>
        </p:nvSpPr>
        <p:spPr bwMode="auto">
          <a:xfrm>
            <a:off x="13785341" y="706241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Control production quality</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603675" y="144464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Run production operations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7603675" y="512116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Start production</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603675" y="706634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Consume materials in production</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7603675" y="901151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Use production resources</a:t>
            </a:r>
          </a:p>
        </p:txBody>
      </p:sp>
      <p:sp>
        <p:nvSpPr>
          <p:cNvPr id="100" name="Flowchart: Predefined Process 99">
            <a:extLst>
              <a:ext uri="{FF2B5EF4-FFF2-40B4-BE49-F238E27FC236}">
                <a16:creationId xmlns:a16="http://schemas.microsoft.com/office/drawing/2014/main" id="{93817FB8-E531-928E-EDCA-28D15D385FDA}"/>
              </a:ext>
            </a:extLst>
          </p:cNvPr>
          <p:cNvSpPr/>
          <p:nvPr/>
        </p:nvSpPr>
        <p:spPr bwMode="auto">
          <a:xfrm>
            <a:off x="7603675" y="1095669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Report production output</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0465066" y="12944261"/>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stCxn id="2" idx="3"/>
            <a:endCxn id="96" idx="1"/>
          </p:cNvCxnSpPr>
          <p:nvPr/>
        </p:nvCxnSpPr>
        <p:spPr>
          <a:xfrm>
            <a:off x="6101813" y="2174695"/>
            <a:ext cx="1501862"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B3681019-2410-6307-FEE7-E30068D3ADC1}"/>
              </a:ext>
            </a:extLst>
          </p:cNvPr>
          <p:cNvCxnSpPr>
            <a:cxnSpLocks/>
            <a:stCxn id="15" idx="2"/>
            <a:endCxn id="90" idx="1"/>
          </p:cNvCxnSpPr>
          <p:nvPr/>
        </p:nvCxnSpPr>
        <p:spPr>
          <a:xfrm rot="16200000" flipH="1">
            <a:off x="1935270" y="2273992"/>
            <a:ext cx="1135494" cy="2396992"/>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cxnSpLocks/>
            <a:stCxn id="15" idx="3"/>
            <a:endCxn id="2" idx="1"/>
          </p:cNvCxnSpPr>
          <p:nvPr/>
        </p:nvCxnSpPr>
        <p:spPr>
          <a:xfrm>
            <a:off x="2311099" y="2174695"/>
            <a:ext cx="1390414"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868DAF5-B97D-38DA-C7EE-A63F5CD86526}"/>
              </a:ext>
            </a:extLst>
          </p:cNvPr>
          <p:cNvCxnSpPr>
            <a:cxnSpLocks/>
            <a:stCxn id="40" idx="1"/>
            <a:endCxn id="90" idx="3"/>
          </p:cNvCxnSpPr>
          <p:nvPr/>
        </p:nvCxnSpPr>
        <p:spPr>
          <a:xfrm flipH="1" flipV="1">
            <a:off x="6101813" y="4040235"/>
            <a:ext cx="1055948" cy="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a:endCxn id="40" idx="0"/>
          </p:cNvCxnSpPr>
          <p:nvPr/>
        </p:nvCxnSpPr>
        <p:spPr>
          <a:xfrm rot="16200000" flipH="1">
            <a:off x="8547637" y="3160924"/>
            <a:ext cx="512368" cy="1"/>
          </a:xfrm>
          <a:prstGeom prst="bentConnector3">
            <a:avLst>
              <a:gd name="adj1" fmla="val 50000"/>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6AF07446-C524-0C6C-A3A6-019B137230B9}"/>
              </a:ext>
            </a:extLst>
          </p:cNvPr>
          <p:cNvCxnSpPr>
            <a:cxnSpLocks/>
            <a:stCxn id="40" idx="2"/>
            <a:endCxn id="97" idx="0"/>
          </p:cNvCxnSpPr>
          <p:nvPr/>
        </p:nvCxnSpPr>
        <p:spPr>
          <a:xfrm>
            <a:off x="8803822" y="4663362"/>
            <a:ext cx="3" cy="45780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5DAE399D-CC47-D3ED-87C4-9A67F8FDACA8}"/>
              </a:ext>
            </a:extLst>
          </p:cNvPr>
          <p:cNvCxnSpPr>
            <a:cxnSpLocks/>
            <a:stCxn id="97" idx="2"/>
            <a:endCxn id="98" idx="0"/>
          </p:cNvCxnSpPr>
          <p:nvPr/>
        </p:nvCxnSpPr>
        <p:spPr>
          <a:xfrm>
            <a:off x="8803825" y="6581256"/>
            <a:ext cx="0" cy="48508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D1D6538B-53FB-19BB-9D8B-4548933E7834}"/>
              </a:ext>
            </a:extLst>
          </p:cNvPr>
          <p:cNvCxnSpPr>
            <a:cxnSpLocks/>
            <a:stCxn id="100" idx="3"/>
            <a:endCxn id="13" idx="1"/>
          </p:cNvCxnSpPr>
          <p:nvPr/>
        </p:nvCxnSpPr>
        <p:spPr>
          <a:xfrm flipV="1">
            <a:off x="10003975" y="9765495"/>
            <a:ext cx="3781366" cy="1921245"/>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424A798-B3F0-E95A-5AB5-2EEF34521948}"/>
              </a:ext>
            </a:extLst>
          </p:cNvPr>
          <p:cNvCxnSpPr>
            <a:cxnSpLocks/>
            <a:stCxn id="99" idx="2"/>
            <a:endCxn id="100" idx="0"/>
          </p:cNvCxnSpPr>
          <p:nvPr/>
        </p:nvCxnSpPr>
        <p:spPr>
          <a:xfrm>
            <a:off x="8803825" y="10471610"/>
            <a:ext cx="0" cy="48508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Flowchart: Predefined Process 1">
            <a:extLst>
              <a:ext uri="{FF2B5EF4-FFF2-40B4-BE49-F238E27FC236}">
                <a16:creationId xmlns:a16="http://schemas.microsoft.com/office/drawing/2014/main" id="{9E04AA2E-7182-0205-D05F-AB6C5A0EB50A}"/>
              </a:ext>
            </a:extLst>
          </p:cNvPr>
          <p:cNvSpPr/>
          <p:nvPr/>
        </p:nvSpPr>
        <p:spPr bwMode="auto">
          <a:xfrm>
            <a:off x="3701513" y="144464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Plan production operations</a:t>
            </a:r>
          </a:p>
        </p:txBody>
      </p:sp>
      <p:sp>
        <p:nvSpPr>
          <p:cNvPr id="13" name="Flowchart: Predefined Process 12">
            <a:extLst>
              <a:ext uri="{FF2B5EF4-FFF2-40B4-BE49-F238E27FC236}">
                <a16:creationId xmlns:a16="http://schemas.microsoft.com/office/drawing/2014/main" id="{DE4D9E61-AA93-3684-64E1-3A8ED8555099}"/>
              </a:ext>
            </a:extLst>
          </p:cNvPr>
          <p:cNvSpPr/>
          <p:nvPr/>
        </p:nvSpPr>
        <p:spPr bwMode="auto">
          <a:xfrm>
            <a:off x="13785341" y="903544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Track production costs</a:t>
            </a:r>
          </a:p>
        </p:txBody>
      </p:sp>
      <p:sp>
        <p:nvSpPr>
          <p:cNvPr id="28" name="Rectangle 27">
            <a:extLst>
              <a:ext uri="{FF2B5EF4-FFF2-40B4-BE49-F238E27FC236}">
                <a16:creationId xmlns:a16="http://schemas.microsoft.com/office/drawing/2014/main" id="{93366F45-BFBE-063B-30B4-FF3179B1D3DF}"/>
              </a:ext>
            </a:extLst>
          </p:cNvPr>
          <p:cNvSpPr/>
          <p:nvPr/>
        </p:nvSpPr>
        <p:spPr bwMode="auto">
          <a:xfrm>
            <a:off x="297943" y="8279508"/>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Inventory to deliver</a:t>
            </a:r>
          </a:p>
        </p:txBody>
      </p:sp>
      <p:sp>
        <p:nvSpPr>
          <p:cNvPr id="33" name="Flowchart: Predefined Process 32">
            <a:extLst>
              <a:ext uri="{FF2B5EF4-FFF2-40B4-BE49-F238E27FC236}">
                <a16:creationId xmlns:a16="http://schemas.microsoft.com/office/drawing/2014/main" id="{E1882748-F450-9DD3-83CF-5D88EBA2080C}"/>
              </a:ext>
            </a:extLst>
          </p:cNvPr>
          <p:cNvSpPr/>
          <p:nvPr/>
        </p:nvSpPr>
        <p:spPr bwMode="auto">
          <a:xfrm>
            <a:off x="3701513" y="706634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Move items to the production floor</a:t>
            </a:r>
          </a:p>
        </p:txBody>
      </p:sp>
      <p:sp>
        <p:nvSpPr>
          <p:cNvPr id="34" name="Flowchart: Predefined Process 33">
            <a:extLst>
              <a:ext uri="{FF2B5EF4-FFF2-40B4-BE49-F238E27FC236}">
                <a16:creationId xmlns:a16="http://schemas.microsoft.com/office/drawing/2014/main" id="{13B2BE1C-8DE4-3B5E-9A17-8076C6866525}"/>
              </a:ext>
            </a:extLst>
          </p:cNvPr>
          <p:cNvSpPr/>
          <p:nvPr/>
        </p:nvSpPr>
        <p:spPr bwMode="auto">
          <a:xfrm>
            <a:off x="10294248" y="512208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Adjust production plan</a:t>
            </a:r>
          </a:p>
        </p:txBody>
      </p:sp>
      <p:sp>
        <p:nvSpPr>
          <p:cNvPr id="35" name="Flowchart: Predefined Process 34">
            <a:extLst>
              <a:ext uri="{FF2B5EF4-FFF2-40B4-BE49-F238E27FC236}">
                <a16:creationId xmlns:a16="http://schemas.microsoft.com/office/drawing/2014/main" id="{45BF76D8-3227-EB86-A66F-45ACB4AA1318}"/>
              </a:ext>
            </a:extLst>
          </p:cNvPr>
          <p:cNvSpPr/>
          <p:nvPr/>
        </p:nvSpPr>
        <p:spPr bwMode="auto">
          <a:xfrm>
            <a:off x="3701513" y="9492675"/>
            <a:ext cx="2400300" cy="1460092"/>
          </a:xfrm>
          <a:prstGeom prst="flowChartPredefinedProcess">
            <a:avLst/>
          </a:prstGeom>
          <a:solidFill>
            <a:schemeClr val="bg2"/>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Put away finished goods or sub-assembly inventory</a:t>
            </a:r>
          </a:p>
        </p:txBody>
      </p:sp>
      <p:cxnSp>
        <p:nvCxnSpPr>
          <p:cNvPr id="37" name="Connector: Elbow 36">
            <a:extLst>
              <a:ext uri="{FF2B5EF4-FFF2-40B4-BE49-F238E27FC236}">
                <a16:creationId xmlns:a16="http://schemas.microsoft.com/office/drawing/2014/main" id="{6E11EB7A-E0E5-5A19-C6F4-E13B6A555002}"/>
              </a:ext>
            </a:extLst>
          </p:cNvPr>
          <p:cNvCxnSpPr>
            <a:stCxn id="28" idx="3"/>
            <a:endCxn id="33" idx="1"/>
          </p:cNvCxnSpPr>
          <p:nvPr/>
        </p:nvCxnSpPr>
        <p:spPr>
          <a:xfrm flipV="1">
            <a:off x="2311099" y="7796387"/>
            <a:ext cx="1390414" cy="1213167"/>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E442F034-D0C3-DC75-B3CA-59706E07709A}"/>
              </a:ext>
            </a:extLst>
          </p:cNvPr>
          <p:cNvCxnSpPr>
            <a:stCxn id="28" idx="3"/>
            <a:endCxn id="35" idx="1"/>
          </p:cNvCxnSpPr>
          <p:nvPr/>
        </p:nvCxnSpPr>
        <p:spPr>
          <a:xfrm>
            <a:off x="2311099" y="9009554"/>
            <a:ext cx="1390414" cy="1213167"/>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3E793D1-B865-3B67-B118-91916AB0D998}"/>
              </a:ext>
            </a:extLst>
          </p:cNvPr>
          <p:cNvCxnSpPr>
            <a:cxnSpLocks/>
            <a:stCxn id="98" idx="3"/>
            <a:endCxn id="13" idx="1"/>
          </p:cNvCxnSpPr>
          <p:nvPr/>
        </p:nvCxnSpPr>
        <p:spPr>
          <a:xfrm>
            <a:off x="10003975" y="7796387"/>
            <a:ext cx="3781366" cy="1969108"/>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14772ACD-28A1-10A5-4BC9-70CE7179FF81}"/>
              </a:ext>
            </a:extLst>
          </p:cNvPr>
          <p:cNvCxnSpPr>
            <a:cxnSpLocks/>
            <a:stCxn id="99" idx="3"/>
            <a:endCxn id="13" idx="1"/>
          </p:cNvCxnSpPr>
          <p:nvPr/>
        </p:nvCxnSpPr>
        <p:spPr>
          <a:xfrm>
            <a:off x="10003975" y="9741564"/>
            <a:ext cx="3781366" cy="23931"/>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E75429D-B4F8-B6EC-8EE5-EB4E3EB230F4}"/>
              </a:ext>
            </a:extLst>
          </p:cNvPr>
          <p:cNvCxnSpPr>
            <a:cxnSpLocks/>
            <a:stCxn id="98" idx="3"/>
            <a:endCxn id="92" idx="1"/>
          </p:cNvCxnSpPr>
          <p:nvPr/>
        </p:nvCxnSpPr>
        <p:spPr>
          <a:xfrm flipV="1">
            <a:off x="10003975" y="7792460"/>
            <a:ext cx="3781366" cy="3927"/>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D4D99A7-05E4-D77F-A423-DF5AF09C99BA}"/>
              </a:ext>
            </a:extLst>
          </p:cNvPr>
          <p:cNvCxnSpPr>
            <a:stCxn id="33" idx="3"/>
            <a:endCxn id="98" idx="1"/>
          </p:cNvCxnSpPr>
          <p:nvPr/>
        </p:nvCxnSpPr>
        <p:spPr>
          <a:xfrm>
            <a:off x="6101813" y="7796387"/>
            <a:ext cx="1501862"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CB3A74-BA06-FEEF-22F3-371FC46DB8CA}"/>
              </a:ext>
            </a:extLst>
          </p:cNvPr>
          <p:cNvSpPr txBox="1"/>
          <p:nvPr/>
        </p:nvSpPr>
        <p:spPr>
          <a:xfrm>
            <a:off x="8939442" y="4770281"/>
            <a:ext cx="464458" cy="246221"/>
          </a:xfrm>
          <a:prstGeom prst="rect">
            <a:avLst/>
          </a:prstGeom>
          <a:noFill/>
          <a:ln w="19050">
            <a:noFill/>
          </a:ln>
        </p:spPr>
        <p:txBody>
          <a:bodyPr wrap="square" lIns="0" tIns="0" rIns="0" bIns="0" rtlCol="0">
            <a:spAutoFit/>
          </a:bodyPr>
          <a:lstStyle/>
          <a:p>
            <a:pPr algn="ctr"/>
            <a:r>
              <a:rPr lang="en-US" sz="1600" dirty="0"/>
              <a:t>No</a:t>
            </a:r>
          </a:p>
        </p:txBody>
      </p:sp>
      <p:cxnSp>
        <p:nvCxnSpPr>
          <p:cNvPr id="113" name="Straight Arrow Connector 112">
            <a:extLst>
              <a:ext uri="{FF2B5EF4-FFF2-40B4-BE49-F238E27FC236}">
                <a16:creationId xmlns:a16="http://schemas.microsoft.com/office/drawing/2014/main" id="{E7B05F0C-0CF0-D442-2C48-358267853FCF}"/>
              </a:ext>
            </a:extLst>
          </p:cNvPr>
          <p:cNvCxnSpPr>
            <a:cxnSpLocks/>
            <a:stCxn id="97" idx="3"/>
            <a:endCxn id="34" idx="1"/>
          </p:cNvCxnSpPr>
          <p:nvPr/>
        </p:nvCxnSpPr>
        <p:spPr>
          <a:xfrm>
            <a:off x="10003975" y="5851210"/>
            <a:ext cx="290273" cy="92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0CF5CDF0-D35B-50B3-EE00-74D8F457E1A0}"/>
              </a:ext>
            </a:extLst>
          </p:cNvPr>
          <p:cNvCxnSpPr>
            <a:stCxn id="100" idx="1"/>
            <a:endCxn id="35" idx="3"/>
          </p:cNvCxnSpPr>
          <p:nvPr/>
        </p:nvCxnSpPr>
        <p:spPr>
          <a:xfrm rot="10800000">
            <a:off x="6101813" y="10222722"/>
            <a:ext cx="1501862" cy="1464019"/>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0B069A00-CD7F-670F-0443-79DF0169FA25}"/>
              </a:ext>
            </a:extLst>
          </p:cNvPr>
          <p:cNvCxnSpPr>
            <a:stCxn id="100" idx="2"/>
          </p:cNvCxnSpPr>
          <p:nvPr/>
        </p:nvCxnSpPr>
        <p:spPr>
          <a:xfrm rot="16200000" flipH="1">
            <a:off x="9198198" y="12022412"/>
            <a:ext cx="872494" cy="1661241"/>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F7BEEC73-F9BA-D439-CD2D-5FE832391007}"/>
              </a:ext>
            </a:extLst>
          </p:cNvPr>
          <p:cNvCxnSpPr>
            <a:cxnSpLocks/>
            <a:stCxn id="34" idx="0"/>
            <a:endCxn id="2" idx="0"/>
          </p:cNvCxnSpPr>
          <p:nvPr/>
        </p:nvCxnSpPr>
        <p:spPr>
          <a:xfrm rot="16200000" flipV="1">
            <a:off x="6359312" y="-13000"/>
            <a:ext cx="3677438" cy="6592735"/>
          </a:xfrm>
          <a:prstGeom prst="bentConnector3">
            <a:avLst>
              <a:gd name="adj1" fmla="val 10621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66F6594F-8296-3ED9-520B-688251BB4913}"/>
              </a:ext>
            </a:extLst>
          </p:cNvPr>
          <p:cNvCxnSpPr>
            <a:cxnSpLocks/>
            <a:endCxn id="99" idx="0"/>
          </p:cNvCxnSpPr>
          <p:nvPr/>
        </p:nvCxnSpPr>
        <p:spPr>
          <a:xfrm>
            <a:off x="8803821" y="8522506"/>
            <a:ext cx="4" cy="48901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8BD7F13F-3A78-F756-9DF1-D3E4F792C843}"/>
              </a:ext>
            </a:extLst>
          </p:cNvPr>
          <p:cNvCxnSpPr>
            <a:cxnSpLocks/>
            <a:stCxn id="100" idx="3"/>
            <a:endCxn id="92" idx="1"/>
          </p:cNvCxnSpPr>
          <p:nvPr/>
        </p:nvCxnSpPr>
        <p:spPr>
          <a:xfrm flipV="1">
            <a:off x="10003975" y="7792460"/>
            <a:ext cx="3781366" cy="3894280"/>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83C84E8D-F8E3-C5DA-EA36-D56B6279B9E8}"/>
              </a:ext>
            </a:extLst>
          </p:cNvPr>
          <p:cNvCxnSpPr>
            <a:stCxn id="92" idx="3"/>
            <a:endCxn id="103" idx="3"/>
          </p:cNvCxnSpPr>
          <p:nvPr/>
        </p:nvCxnSpPr>
        <p:spPr>
          <a:xfrm flipH="1">
            <a:off x="12478221" y="7792460"/>
            <a:ext cx="3707420" cy="5498389"/>
          </a:xfrm>
          <a:prstGeom prst="bentConnector3">
            <a:avLst>
              <a:gd name="adj1" fmla="val -616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9609520A-847C-8552-44D5-3429363CCA63}"/>
              </a:ext>
            </a:extLst>
          </p:cNvPr>
          <p:cNvCxnSpPr>
            <a:stCxn id="13" idx="3"/>
            <a:endCxn id="103" idx="3"/>
          </p:cNvCxnSpPr>
          <p:nvPr/>
        </p:nvCxnSpPr>
        <p:spPr>
          <a:xfrm flipH="1">
            <a:off x="12478221" y="9765495"/>
            <a:ext cx="3707420" cy="3525354"/>
          </a:xfrm>
          <a:prstGeom prst="bentConnector3">
            <a:avLst>
              <a:gd name="adj1" fmla="val -616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Connector: Elbow 157">
            <a:extLst>
              <a:ext uri="{FF2B5EF4-FFF2-40B4-BE49-F238E27FC236}">
                <a16:creationId xmlns:a16="http://schemas.microsoft.com/office/drawing/2014/main" id="{D5A97BF7-7B0F-2CF9-8EA8-82E874CAE5CE}"/>
              </a:ext>
            </a:extLst>
          </p:cNvPr>
          <p:cNvCxnSpPr>
            <a:stCxn id="14" idx="1"/>
            <a:endCxn id="28" idx="1"/>
          </p:cNvCxnSpPr>
          <p:nvPr/>
        </p:nvCxnSpPr>
        <p:spPr>
          <a:xfrm rot="10800000" flipV="1">
            <a:off x="297943" y="652064"/>
            <a:ext cx="2" cy="8357489"/>
          </a:xfrm>
          <a:prstGeom prst="bentConnector3">
            <a:avLst>
              <a:gd name="adj1" fmla="val 1143010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CEE7DF33-DF45-CC49-1AFD-6D31D0E648D7}"/>
              </a:ext>
            </a:extLst>
          </p:cNvPr>
          <p:cNvCxnSpPr>
            <a:stCxn id="35" idx="2"/>
          </p:cNvCxnSpPr>
          <p:nvPr/>
        </p:nvCxnSpPr>
        <p:spPr>
          <a:xfrm rot="16200000" flipH="1">
            <a:off x="6507516" y="9346913"/>
            <a:ext cx="2336513" cy="5548219"/>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3EE8504-B787-CEE2-154F-EB91240A1376}"/>
              </a:ext>
            </a:extLst>
          </p:cNvPr>
          <p:cNvSpPr txBox="1"/>
          <p:nvPr/>
        </p:nvSpPr>
        <p:spPr>
          <a:xfrm>
            <a:off x="640080" y="17495520"/>
            <a:ext cx="3463128" cy="307777"/>
          </a:xfrm>
          <a:prstGeom prst="rect">
            <a:avLst/>
          </a:prstGeom>
          <a:noFill/>
        </p:spPr>
        <p:txBody>
          <a:bodyPr wrap="none" lIns="0" tIns="0" rIns="0" bIns="0" rtlCol="0">
            <a:spAutoFit/>
          </a:bodyPr>
          <a:lstStyle/>
          <a:p>
            <a:pPr algn="l"/>
            <a:r>
              <a:rPr lang="en-US" sz="2000" dirty="0"/>
              <a:t>Execute production operations</a:t>
            </a:r>
          </a:p>
        </p:txBody>
      </p:sp>
    </p:spTree>
    <p:extLst>
      <p:ext uri="{BB962C8B-B14F-4D97-AF65-F5344CB8AC3E}">
        <p14:creationId xmlns:p14="http://schemas.microsoft.com/office/powerpoint/2010/main" val="17979990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7105083" y="305477"/>
            <a:ext cx="5926381" cy="1372489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8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5" y="305477"/>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97943" y="14446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Plan to produce</a:t>
            </a:r>
          </a:p>
        </p:txBody>
      </p:sp>
      <p:sp>
        <p:nvSpPr>
          <p:cNvPr id="40" name="Diamond 39">
            <a:extLst>
              <a:ext uri="{FF2B5EF4-FFF2-40B4-BE49-F238E27FC236}">
                <a16:creationId xmlns:a16="http://schemas.microsoft.com/office/drawing/2014/main" id="{8A643375-A662-9BDF-D17E-ADED0062E0E6}"/>
              </a:ext>
            </a:extLst>
          </p:cNvPr>
          <p:cNvSpPr/>
          <p:nvPr/>
        </p:nvSpPr>
        <p:spPr bwMode="auto">
          <a:xfrm>
            <a:off x="7157761" y="3417109"/>
            <a:ext cx="3292121" cy="1246253"/>
          </a:xfrm>
          <a:prstGeom prst="diamond">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Is operation outsourced?</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1304521" y="998653"/>
            <a:ext cx="2" cy="44599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9AC50596-5562-77F4-1D96-ED60EF5A3464}"/>
              </a:ext>
            </a:extLst>
          </p:cNvPr>
          <p:cNvSpPr txBox="1"/>
          <p:nvPr/>
        </p:nvSpPr>
        <p:spPr>
          <a:xfrm>
            <a:off x="6469658" y="3794014"/>
            <a:ext cx="464458" cy="246221"/>
          </a:xfrm>
          <a:prstGeom prst="rect">
            <a:avLst/>
          </a:prstGeom>
          <a:noFill/>
          <a:ln w="19050">
            <a:noFill/>
          </a:ln>
        </p:spPr>
        <p:txBody>
          <a:bodyPr wrap="square" lIns="0" tIns="0" rIns="0" bIns="0" rtlCol="0">
            <a:spAutoFit/>
          </a:bodyPr>
          <a:lstStyle/>
          <a:p>
            <a:pPr algn="ctr"/>
            <a:r>
              <a:rPr lang="en-US" sz="1600" dirty="0"/>
              <a:t>Yes</a:t>
            </a:r>
          </a:p>
        </p:txBody>
      </p:sp>
      <p:sp>
        <p:nvSpPr>
          <p:cNvPr id="90" name="Flowchart: Predefined Process 89">
            <a:extLst>
              <a:ext uri="{FF2B5EF4-FFF2-40B4-BE49-F238E27FC236}">
                <a16:creationId xmlns:a16="http://schemas.microsoft.com/office/drawing/2014/main" id="{73620F1D-425E-82D8-3466-DA5D9F21B266}"/>
              </a:ext>
            </a:extLst>
          </p:cNvPr>
          <p:cNvSpPr/>
          <p:nvPr/>
        </p:nvSpPr>
        <p:spPr bwMode="auto">
          <a:xfrm>
            <a:off x="3701513" y="331018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Outsource production operations</a:t>
            </a:r>
          </a:p>
        </p:txBody>
      </p:sp>
      <p:sp>
        <p:nvSpPr>
          <p:cNvPr id="92" name="Flowchart: Predefined Process 91">
            <a:extLst>
              <a:ext uri="{FF2B5EF4-FFF2-40B4-BE49-F238E27FC236}">
                <a16:creationId xmlns:a16="http://schemas.microsoft.com/office/drawing/2014/main" id="{2178ADD9-F6E9-F60C-E850-BA80B6EE5E87}"/>
              </a:ext>
            </a:extLst>
          </p:cNvPr>
          <p:cNvSpPr/>
          <p:nvPr/>
        </p:nvSpPr>
        <p:spPr bwMode="auto">
          <a:xfrm>
            <a:off x="13785341" y="706241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Control production quality</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603675" y="144464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Control production quality</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7603675" y="512116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Analyze production quality data</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3395223" y="515103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endParaRPr lang="en-US" sz="1600" dirty="0">
              <a:solidFill>
                <a:sysClr val="windowText" lastClr="000000"/>
              </a:solidFill>
              <a:ea typeface="Segoe UI" pitchFamily="34" charset="0"/>
              <a:cs typeface="Segoe UI" pitchFamily="34" charset="0"/>
            </a:endParaRP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7603675" y="901151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Execute corrective and preventative actions</a:t>
            </a:r>
          </a:p>
        </p:txBody>
      </p:sp>
      <p:sp>
        <p:nvSpPr>
          <p:cNvPr id="100" name="Flowchart: Predefined Process 99">
            <a:extLst>
              <a:ext uri="{FF2B5EF4-FFF2-40B4-BE49-F238E27FC236}">
                <a16:creationId xmlns:a16="http://schemas.microsoft.com/office/drawing/2014/main" id="{93817FB8-E531-928E-EDCA-28D15D385FDA}"/>
              </a:ext>
            </a:extLst>
          </p:cNvPr>
          <p:cNvSpPr/>
          <p:nvPr/>
        </p:nvSpPr>
        <p:spPr bwMode="auto">
          <a:xfrm>
            <a:off x="7603675" y="1095669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Inspect manufactured goods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0465066" y="12944261"/>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stCxn id="2" idx="3"/>
            <a:endCxn id="96" idx="1"/>
          </p:cNvCxnSpPr>
          <p:nvPr/>
        </p:nvCxnSpPr>
        <p:spPr>
          <a:xfrm>
            <a:off x="6101813" y="2174695"/>
            <a:ext cx="1501862"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B3681019-2410-6307-FEE7-E30068D3ADC1}"/>
              </a:ext>
            </a:extLst>
          </p:cNvPr>
          <p:cNvCxnSpPr>
            <a:cxnSpLocks/>
            <a:stCxn id="15" idx="2"/>
            <a:endCxn id="90" idx="1"/>
          </p:cNvCxnSpPr>
          <p:nvPr/>
        </p:nvCxnSpPr>
        <p:spPr>
          <a:xfrm rot="16200000" flipH="1">
            <a:off x="1935270" y="2273992"/>
            <a:ext cx="1135494" cy="2396992"/>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cxnSpLocks/>
            <a:stCxn id="15" idx="3"/>
            <a:endCxn id="2" idx="1"/>
          </p:cNvCxnSpPr>
          <p:nvPr/>
        </p:nvCxnSpPr>
        <p:spPr>
          <a:xfrm>
            <a:off x="2311099" y="2174695"/>
            <a:ext cx="1390414"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868DAF5-B97D-38DA-C7EE-A63F5CD86526}"/>
              </a:ext>
            </a:extLst>
          </p:cNvPr>
          <p:cNvCxnSpPr>
            <a:cxnSpLocks/>
            <a:stCxn id="40" idx="1"/>
            <a:endCxn id="90" idx="3"/>
          </p:cNvCxnSpPr>
          <p:nvPr/>
        </p:nvCxnSpPr>
        <p:spPr>
          <a:xfrm flipH="1" flipV="1">
            <a:off x="6101813" y="4040235"/>
            <a:ext cx="1055948" cy="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a:endCxn id="40" idx="0"/>
          </p:cNvCxnSpPr>
          <p:nvPr/>
        </p:nvCxnSpPr>
        <p:spPr>
          <a:xfrm rot="16200000" flipH="1">
            <a:off x="8547637" y="3160924"/>
            <a:ext cx="512368" cy="1"/>
          </a:xfrm>
          <a:prstGeom prst="bentConnector3">
            <a:avLst>
              <a:gd name="adj1" fmla="val 50000"/>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6AF07446-C524-0C6C-A3A6-019B137230B9}"/>
              </a:ext>
            </a:extLst>
          </p:cNvPr>
          <p:cNvCxnSpPr>
            <a:cxnSpLocks/>
            <a:stCxn id="40" idx="2"/>
            <a:endCxn id="97" idx="0"/>
          </p:cNvCxnSpPr>
          <p:nvPr/>
        </p:nvCxnSpPr>
        <p:spPr>
          <a:xfrm>
            <a:off x="8803822" y="4663362"/>
            <a:ext cx="3" cy="45780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424A798-B3F0-E95A-5AB5-2EEF34521948}"/>
              </a:ext>
            </a:extLst>
          </p:cNvPr>
          <p:cNvCxnSpPr>
            <a:cxnSpLocks/>
            <a:stCxn id="99" idx="2"/>
            <a:endCxn id="100" idx="0"/>
          </p:cNvCxnSpPr>
          <p:nvPr/>
        </p:nvCxnSpPr>
        <p:spPr>
          <a:xfrm>
            <a:off x="8803825" y="10471610"/>
            <a:ext cx="0" cy="48508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Flowchart: Predefined Process 1">
            <a:extLst>
              <a:ext uri="{FF2B5EF4-FFF2-40B4-BE49-F238E27FC236}">
                <a16:creationId xmlns:a16="http://schemas.microsoft.com/office/drawing/2014/main" id="{9E04AA2E-7182-0205-D05F-AB6C5A0EB50A}"/>
              </a:ext>
            </a:extLst>
          </p:cNvPr>
          <p:cNvSpPr/>
          <p:nvPr/>
        </p:nvSpPr>
        <p:spPr bwMode="auto">
          <a:xfrm>
            <a:off x="3701513" y="144464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Plan production operations</a:t>
            </a:r>
          </a:p>
        </p:txBody>
      </p:sp>
      <p:sp>
        <p:nvSpPr>
          <p:cNvPr id="13" name="Flowchart: Predefined Process 12">
            <a:extLst>
              <a:ext uri="{FF2B5EF4-FFF2-40B4-BE49-F238E27FC236}">
                <a16:creationId xmlns:a16="http://schemas.microsoft.com/office/drawing/2014/main" id="{DE4D9E61-AA93-3684-64E1-3A8ED8555099}"/>
              </a:ext>
            </a:extLst>
          </p:cNvPr>
          <p:cNvSpPr/>
          <p:nvPr/>
        </p:nvSpPr>
        <p:spPr bwMode="auto">
          <a:xfrm>
            <a:off x="13785341" y="903544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Track production costs</a:t>
            </a:r>
          </a:p>
        </p:txBody>
      </p:sp>
      <p:sp>
        <p:nvSpPr>
          <p:cNvPr id="28" name="Rectangle 27">
            <a:extLst>
              <a:ext uri="{FF2B5EF4-FFF2-40B4-BE49-F238E27FC236}">
                <a16:creationId xmlns:a16="http://schemas.microsoft.com/office/drawing/2014/main" id="{93366F45-BFBE-063B-30B4-FF3179B1D3DF}"/>
              </a:ext>
            </a:extLst>
          </p:cNvPr>
          <p:cNvSpPr/>
          <p:nvPr/>
        </p:nvSpPr>
        <p:spPr bwMode="auto">
          <a:xfrm>
            <a:off x="297943" y="8279508"/>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Inventory to deliver</a:t>
            </a:r>
          </a:p>
        </p:txBody>
      </p:sp>
      <p:sp>
        <p:nvSpPr>
          <p:cNvPr id="33" name="Flowchart: Predefined Process 32">
            <a:extLst>
              <a:ext uri="{FF2B5EF4-FFF2-40B4-BE49-F238E27FC236}">
                <a16:creationId xmlns:a16="http://schemas.microsoft.com/office/drawing/2014/main" id="{E1882748-F450-9DD3-83CF-5D88EBA2080C}"/>
              </a:ext>
            </a:extLst>
          </p:cNvPr>
          <p:cNvSpPr/>
          <p:nvPr/>
        </p:nvSpPr>
        <p:spPr bwMode="auto">
          <a:xfrm>
            <a:off x="3701513" y="706634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Build a quality plan for a product</a:t>
            </a:r>
          </a:p>
        </p:txBody>
      </p:sp>
      <p:sp>
        <p:nvSpPr>
          <p:cNvPr id="34" name="Flowchart: Predefined Process 33">
            <a:extLst>
              <a:ext uri="{FF2B5EF4-FFF2-40B4-BE49-F238E27FC236}">
                <a16:creationId xmlns:a16="http://schemas.microsoft.com/office/drawing/2014/main" id="{13B2BE1C-8DE4-3B5E-9A17-8076C6866525}"/>
              </a:ext>
            </a:extLst>
          </p:cNvPr>
          <p:cNvSpPr/>
          <p:nvPr/>
        </p:nvSpPr>
        <p:spPr bwMode="auto">
          <a:xfrm>
            <a:off x="10294248" y="512208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Quarantine manufactured goods</a:t>
            </a:r>
          </a:p>
        </p:txBody>
      </p:sp>
      <p:sp>
        <p:nvSpPr>
          <p:cNvPr id="35" name="Flowchart: Predefined Process 34">
            <a:extLst>
              <a:ext uri="{FF2B5EF4-FFF2-40B4-BE49-F238E27FC236}">
                <a16:creationId xmlns:a16="http://schemas.microsoft.com/office/drawing/2014/main" id="{45BF76D8-3227-EB86-A66F-45ACB4AA1318}"/>
              </a:ext>
            </a:extLst>
          </p:cNvPr>
          <p:cNvSpPr/>
          <p:nvPr/>
        </p:nvSpPr>
        <p:spPr bwMode="auto">
          <a:xfrm>
            <a:off x="3701513" y="9492675"/>
            <a:ext cx="2400300" cy="1460092"/>
          </a:xfrm>
          <a:prstGeom prst="flowChartPredefinedProcess">
            <a:avLst/>
          </a:prstGeom>
          <a:solidFill>
            <a:schemeClr val="bg2"/>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Report quality non-conformance</a:t>
            </a:r>
          </a:p>
        </p:txBody>
      </p:sp>
      <p:cxnSp>
        <p:nvCxnSpPr>
          <p:cNvPr id="37" name="Connector: Elbow 36">
            <a:extLst>
              <a:ext uri="{FF2B5EF4-FFF2-40B4-BE49-F238E27FC236}">
                <a16:creationId xmlns:a16="http://schemas.microsoft.com/office/drawing/2014/main" id="{6E11EB7A-E0E5-5A19-C6F4-E13B6A555002}"/>
              </a:ext>
            </a:extLst>
          </p:cNvPr>
          <p:cNvCxnSpPr>
            <a:stCxn id="28" idx="3"/>
            <a:endCxn id="33" idx="1"/>
          </p:cNvCxnSpPr>
          <p:nvPr/>
        </p:nvCxnSpPr>
        <p:spPr>
          <a:xfrm flipV="1">
            <a:off x="2311099" y="7796387"/>
            <a:ext cx="1390414" cy="1213167"/>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E442F034-D0C3-DC75-B3CA-59706E07709A}"/>
              </a:ext>
            </a:extLst>
          </p:cNvPr>
          <p:cNvCxnSpPr>
            <a:stCxn id="28" idx="3"/>
            <a:endCxn id="35" idx="1"/>
          </p:cNvCxnSpPr>
          <p:nvPr/>
        </p:nvCxnSpPr>
        <p:spPr>
          <a:xfrm>
            <a:off x="2311099" y="9009554"/>
            <a:ext cx="1390414" cy="1213167"/>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CB3A74-BA06-FEEF-22F3-371FC46DB8CA}"/>
              </a:ext>
            </a:extLst>
          </p:cNvPr>
          <p:cNvSpPr txBox="1"/>
          <p:nvPr/>
        </p:nvSpPr>
        <p:spPr>
          <a:xfrm>
            <a:off x="8939442" y="4770281"/>
            <a:ext cx="464458" cy="246221"/>
          </a:xfrm>
          <a:prstGeom prst="rect">
            <a:avLst/>
          </a:prstGeom>
          <a:noFill/>
          <a:ln w="19050">
            <a:noFill/>
          </a:ln>
        </p:spPr>
        <p:txBody>
          <a:bodyPr wrap="square" lIns="0" tIns="0" rIns="0" bIns="0" rtlCol="0">
            <a:spAutoFit/>
          </a:bodyPr>
          <a:lstStyle/>
          <a:p>
            <a:pPr algn="ctr"/>
            <a:r>
              <a:rPr lang="en-US" sz="1600" dirty="0"/>
              <a:t>No</a:t>
            </a:r>
          </a:p>
        </p:txBody>
      </p:sp>
      <p:cxnSp>
        <p:nvCxnSpPr>
          <p:cNvPr id="113" name="Straight Arrow Connector 112">
            <a:extLst>
              <a:ext uri="{FF2B5EF4-FFF2-40B4-BE49-F238E27FC236}">
                <a16:creationId xmlns:a16="http://schemas.microsoft.com/office/drawing/2014/main" id="{E7B05F0C-0CF0-D442-2C48-358267853FCF}"/>
              </a:ext>
            </a:extLst>
          </p:cNvPr>
          <p:cNvCxnSpPr>
            <a:cxnSpLocks/>
            <a:stCxn id="97" idx="3"/>
            <a:endCxn id="34" idx="1"/>
          </p:cNvCxnSpPr>
          <p:nvPr/>
        </p:nvCxnSpPr>
        <p:spPr>
          <a:xfrm>
            <a:off x="10003975" y="5851210"/>
            <a:ext cx="290273" cy="92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0CF5CDF0-D35B-50B3-EE00-74D8F457E1A0}"/>
              </a:ext>
            </a:extLst>
          </p:cNvPr>
          <p:cNvCxnSpPr>
            <a:stCxn id="100" idx="1"/>
            <a:endCxn id="35" idx="3"/>
          </p:cNvCxnSpPr>
          <p:nvPr/>
        </p:nvCxnSpPr>
        <p:spPr>
          <a:xfrm rot="10800000">
            <a:off x="6101813" y="10222722"/>
            <a:ext cx="1501862" cy="1464019"/>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0B069A00-CD7F-670F-0443-79DF0169FA25}"/>
              </a:ext>
            </a:extLst>
          </p:cNvPr>
          <p:cNvCxnSpPr>
            <a:stCxn id="100" idx="2"/>
          </p:cNvCxnSpPr>
          <p:nvPr/>
        </p:nvCxnSpPr>
        <p:spPr>
          <a:xfrm rot="16200000" flipH="1">
            <a:off x="9198198" y="12022412"/>
            <a:ext cx="872494" cy="1661241"/>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F7BEEC73-F9BA-D439-CD2D-5FE832391007}"/>
              </a:ext>
            </a:extLst>
          </p:cNvPr>
          <p:cNvCxnSpPr>
            <a:cxnSpLocks/>
            <a:stCxn id="34" idx="0"/>
            <a:endCxn id="2" idx="0"/>
          </p:cNvCxnSpPr>
          <p:nvPr/>
        </p:nvCxnSpPr>
        <p:spPr>
          <a:xfrm rot="16200000" flipV="1">
            <a:off x="6359312" y="-13000"/>
            <a:ext cx="3677438" cy="6592735"/>
          </a:xfrm>
          <a:prstGeom prst="bentConnector3">
            <a:avLst>
              <a:gd name="adj1" fmla="val 10621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66F6594F-8296-3ED9-520B-688251BB4913}"/>
              </a:ext>
            </a:extLst>
          </p:cNvPr>
          <p:cNvCxnSpPr>
            <a:cxnSpLocks/>
            <a:endCxn id="99" idx="0"/>
          </p:cNvCxnSpPr>
          <p:nvPr/>
        </p:nvCxnSpPr>
        <p:spPr>
          <a:xfrm>
            <a:off x="8803821" y="8522506"/>
            <a:ext cx="4" cy="48901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83C84E8D-F8E3-C5DA-EA36-D56B6279B9E8}"/>
              </a:ext>
            </a:extLst>
          </p:cNvPr>
          <p:cNvCxnSpPr>
            <a:stCxn id="92" idx="3"/>
            <a:endCxn id="103" idx="3"/>
          </p:cNvCxnSpPr>
          <p:nvPr/>
        </p:nvCxnSpPr>
        <p:spPr>
          <a:xfrm flipH="1">
            <a:off x="12478221" y="7792460"/>
            <a:ext cx="3707420" cy="5498389"/>
          </a:xfrm>
          <a:prstGeom prst="bentConnector3">
            <a:avLst>
              <a:gd name="adj1" fmla="val -616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9609520A-847C-8552-44D5-3429363CCA63}"/>
              </a:ext>
            </a:extLst>
          </p:cNvPr>
          <p:cNvCxnSpPr>
            <a:stCxn id="13" idx="3"/>
            <a:endCxn id="103" idx="3"/>
          </p:cNvCxnSpPr>
          <p:nvPr/>
        </p:nvCxnSpPr>
        <p:spPr>
          <a:xfrm flipH="1">
            <a:off x="12478221" y="9765495"/>
            <a:ext cx="3707420" cy="3525354"/>
          </a:xfrm>
          <a:prstGeom prst="bentConnector3">
            <a:avLst>
              <a:gd name="adj1" fmla="val -616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Connector: Elbow 157">
            <a:extLst>
              <a:ext uri="{FF2B5EF4-FFF2-40B4-BE49-F238E27FC236}">
                <a16:creationId xmlns:a16="http://schemas.microsoft.com/office/drawing/2014/main" id="{D5A97BF7-7B0F-2CF9-8EA8-82E874CAE5CE}"/>
              </a:ext>
            </a:extLst>
          </p:cNvPr>
          <p:cNvCxnSpPr>
            <a:stCxn id="14" idx="1"/>
            <a:endCxn id="28" idx="1"/>
          </p:cNvCxnSpPr>
          <p:nvPr/>
        </p:nvCxnSpPr>
        <p:spPr>
          <a:xfrm rot="10800000" flipV="1">
            <a:off x="297943" y="652064"/>
            <a:ext cx="2" cy="8357489"/>
          </a:xfrm>
          <a:prstGeom prst="bentConnector3">
            <a:avLst>
              <a:gd name="adj1" fmla="val 1143010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CEE7DF33-DF45-CC49-1AFD-6D31D0E648D7}"/>
              </a:ext>
            </a:extLst>
          </p:cNvPr>
          <p:cNvCxnSpPr>
            <a:stCxn id="35" idx="2"/>
          </p:cNvCxnSpPr>
          <p:nvPr/>
        </p:nvCxnSpPr>
        <p:spPr>
          <a:xfrm rot="16200000" flipH="1">
            <a:off x="6507516" y="9346913"/>
            <a:ext cx="2336513" cy="5548219"/>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3EE8504-B787-CEE2-154F-EB91240A1376}"/>
              </a:ext>
            </a:extLst>
          </p:cNvPr>
          <p:cNvSpPr txBox="1"/>
          <p:nvPr/>
        </p:nvSpPr>
        <p:spPr>
          <a:xfrm>
            <a:off x="640080" y="17495520"/>
            <a:ext cx="3463128" cy="307777"/>
          </a:xfrm>
          <a:prstGeom prst="rect">
            <a:avLst/>
          </a:prstGeom>
          <a:noFill/>
        </p:spPr>
        <p:txBody>
          <a:bodyPr wrap="none" lIns="0" tIns="0" rIns="0" bIns="0" rtlCol="0">
            <a:spAutoFit/>
          </a:bodyPr>
          <a:lstStyle/>
          <a:p>
            <a:pPr algn="l"/>
            <a:r>
              <a:rPr lang="en-US" sz="2000" dirty="0"/>
              <a:t>Execute production operations</a:t>
            </a:r>
          </a:p>
        </p:txBody>
      </p:sp>
      <p:sp>
        <p:nvSpPr>
          <p:cNvPr id="3" name="Flowchart: Predefined Process 2">
            <a:extLst>
              <a:ext uri="{FF2B5EF4-FFF2-40B4-BE49-F238E27FC236}">
                <a16:creationId xmlns:a16="http://schemas.microsoft.com/office/drawing/2014/main" id="{BF2AB0FD-0143-4C73-E706-E808834898A8}"/>
              </a:ext>
            </a:extLst>
          </p:cNvPr>
          <p:cNvSpPr/>
          <p:nvPr/>
        </p:nvSpPr>
        <p:spPr bwMode="auto">
          <a:xfrm>
            <a:off x="10294248" y="710965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Record cost of quality</a:t>
            </a:r>
          </a:p>
        </p:txBody>
      </p:sp>
      <p:sp>
        <p:nvSpPr>
          <p:cNvPr id="6" name="Flowchart: Predefined Process 5">
            <a:extLst>
              <a:ext uri="{FF2B5EF4-FFF2-40B4-BE49-F238E27FC236}">
                <a16:creationId xmlns:a16="http://schemas.microsoft.com/office/drawing/2014/main" id="{EACB88C8-AC49-C2ED-D8DF-136331B01F22}"/>
              </a:ext>
            </a:extLst>
          </p:cNvPr>
          <p:cNvSpPr/>
          <p:nvPr/>
        </p:nvSpPr>
        <p:spPr bwMode="auto">
          <a:xfrm>
            <a:off x="10370872" y="902597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Report quality test results</a:t>
            </a:r>
          </a:p>
        </p:txBody>
      </p:sp>
    </p:spTree>
    <p:extLst>
      <p:ext uri="{BB962C8B-B14F-4D97-AF65-F5344CB8AC3E}">
        <p14:creationId xmlns:p14="http://schemas.microsoft.com/office/powerpoint/2010/main" val="28069202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5856833" y="3412143"/>
            <a:ext cx="5094919" cy="1372489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b" anchorCtr="0" forceAA="0" compatLnSpc="1">
            <a:prstTxWarp prst="textNoShape">
              <a:avLst/>
            </a:prstTxWarp>
            <a:noAutofit/>
          </a:bodyPr>
          <a:lstStyle/>
          <a:p>
            <a:pPr defTabSz="1398752" fontAlgn="base">
              <a:spcBef>
                <a:spcPct val="0"/>
              </a:spcBef>
              <a:spcAft>
                <a:spcPct val="0"/>
              </a:spcAft>
            </a:pPr>
            <a:r>
              <a:rPr lang="en-US" sz="28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890931" y="1767878"/>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3758204" y="1602046"/>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Product and service lifecycle management</a:t>
            </a:r>
          </a:p>
        </p:txBody>
      </p:sp>
      <p:sp>
        <p:nvSpPr>
          <p:cNvPr id="92" name="Flowchart: Predefined Process 91">
            <a:extLst>
              <a:ext uri="{FF2B5EF4-FFF2-40B4-BE49-F238E27FC236}">
                <a16:creationId xmlns:a16="http://schemas.microsoft.com/office/drawing/2014/main" id="{2178ADD9-F6E9-F60C-E850-BA80B6EE5E87}"/>
              </a:ext>
            </a:extLst>
          </p:cNvPr>
          <p:cNvSpPr/>
          <p:nvPr/>
        </p:nvSpPr>
        <p:spPr bwMode="auto">
          <a:xfrm>
            <a:off x="3036903" y="1117724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Record cost of quality</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133367" y="4487527"/>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Track production costs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7133367" y="632846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production costs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3066702" y="1312713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Manage inventory costs</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7133367" y="1369223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Analyze production costs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7133367" y="15533180"/>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stCxn id="2" idx="2"/>
            <a:endCxn id="96" idx="0"/>
          </p:cNvCxnSpPr>
          <p:nvPr/>
        </p:nvCxnSpPr>
        <p:spPr>
          <a:xfrm>
            <a:off x="8333509" y="3044792"/>
            <a:ext cx="4" cy="144273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cxnSpLocks/>
            <a:stCxn id="15" idx="3"/>
            <a:endCxn id="2" idx="1"/>
          </p:cNvCxnSpPr>
          <p:nvPr/>
        </p:nvCxnSpPr>
        <p:spPr>
          <a:xfrm flipV="1">
            <a:off x="5771360" y="2314746"/>
            <a:ext cx="1361999" cy="1734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p:cNvCxnSpPr>
          <p:nvPr/>
        </p:nvCxnSpPr>
        <p:spPr>
          <a:xfrm rot="5400000">
            <a:off x="8077329" y="6203803"/>
            <a:ext cx="512368" cy="12700"/>
          </a:xfrm>
          <a:prstGeom prst="bentConnector3">
            <a:avLst>
              <a:gd name="adj1" fmla="val 50000"/>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157" name="Straight Arrow Connector 156">
            <a:extLst>
              <a:ext uri="{FF2B5EF4-FFF2-40B4-BE49-F238E27FC236}">
                <a16:creationId xmlns:a16="http://schemas.microsoft.com/office/drawing/2014/main" id="{3424A798-B3F0-E95A-5AB5-2EEF34521948}"/>
              </a:ext>
            </a:extLst>
          </p:cNvPr>
          <p:cNvCxnSpPr>
            <a:cxnSpLocks/>
            <a:stCxn id="99" idx="2"/>
            <a:endCxn id="103" idx="0"/>
          </p:cNvCxnSpPr>
          <p:nvPr/>
        </p:nvCxnSpPr>
        <p:spPr>
          <a:xfrm flipH="1">
            <a:off x="8139945" y="15152329"/>
            <a:ext cx="193572" cy="38085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Flowchart: Predefined Process 1">
            <a:extLst>
              <a:ext uri="{FF2B5EF4-FFF2-40B4-BE49-F238E27FC236}">
                <a16:creationId xmlns:a16="http://schemas.microsoft.com/office/drawing/2014/main" id="{9E04AA2E-7182-0205-D05F-AB6C5A0EB50A}"/>
              </a:ext>
            </a:extLst>
          </p:cNvPr>
          <p:cNvSpPr/>
          <p:nvPr/>
        </p:nvSpPr>
        <p:spPr bwMode="auto">
          <a:xfrm>
            <a:off x="7133359" y="1584700"/>
            <a:ext cx="24003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product and service costing</a:t>
            </a:r>
          </a:p>
        </p:txBody>
      </p:sp>
      <p:sp>
        <p:nvSpPr>
          <p:cNvPr id="34" name="Flowchart: Predefined Process 33">
            <a:extLst>
              <a:ext uri="{FF2B5EF4-FFF2-40B4-BE49-F238E27FC236}">
                <a16:creationId xmlns:a16="http://schemas.microsoft.com/office/drawing/2014/main" id="{13B2BE1C-8DE4-3B5E-9A17-8076C6866525}"/>
              </a:ext>
            </a:extLst>
          </p:cNvPr>
          <p:cNvSpPr/>
          <p:nvPr/>
        </p:nvSpPr>
        <p:spPr bwMode="auto">
          <a:xfrm>
            <a:off x="7133367" y="816941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Estimate the cost of production</a:t>
            </a:r>
          </a:p>
        </p:txBody>
      </p:sp>
      <p:cxnSp>
        <p:nvCxnSpPr>
          <p:cNvPr id="125" name="Straight Arrow Connector 124">
            <a:extLst>
              <a:ext uri="{FF2B5EF4-FFF2-40B4-BE49-F238E27FC236}">
                <a16:creationId xmlns:a16="http://schemas.microsoft.com/office/drawing/2014/main" id="{66F6594F-8296-3ED9-520B-688251BB4913}"/>
              </a:ext>
            </a:extLst>
          </p:cNvPr>
          <p:cNvCxnSpPr>
            <a:cxnSpLocks/>
            <a:endCxn id="99" idx="0"/>
          </p:cNvCxnSpPr>
          <p:nvPr/>
        </p:nvCxnSpPr>
        <p:spPr>
          <a:xfrm flipH="1">
            <a:off x="8333517" y="13311623"/>
            <a:ext cx="31275" cy="38061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83C84E8D-F8E3-C5DA-EA36-D56B6279B9E8}"/>
              </a:ext>
            </a:extLst>
          </p:cNvPr>
          <p:cNvCxnSpPr>
            <a:cxnSpLocks/>
            <a:stCxn id="92" idx="3"/>
            <a:endCxn id="3" idx="1"/>
          </p:cNvCxnSpPr>
          <p:nvPr/>
        </p:nvCxnSpPr>
        <p:spPr>
          <a:xfrm flipV="1">
            <a:off x="5437203" y="10740399"/>
            <a:ext cx="1696164" cy="1166892"/>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Connector: Elbow 157">
            <a:extLst>
              <a:ext uri="{FF2B5EF4-FFF2-40B4-BE49-F238E27FC236}">
                <a16:creationId xmlns:a16="http://schemas.microsoft.com/office/drawing/2014/main" id="{D5A97BF7-7B0F-2CF9-8EA8-82E874CAE5CE}"/>
              </a:ext>
            </a:extLst>
          </p:cNvPr>
          <p:cNvCxnSpPr>
            <a:cxnSpLocks/>
            <a:stCxn id="14" idx="2"/>
            <a:endCxn id="18" idx="0"/>
          </p:cNvCxnSpPr>
          <p:nvPr/>
        </p:nvCxnSpPr>
        <p:spPr>
          <a:xfrm rot="5400000">
            <a:off x="1155637" y="2694580"/>
            <a:ext cx="975399" cy="508347"/>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3EE8504-B787-CEE2-154F-EB91240A1376}"/>
              </a:ext>
            </a:extLst>
          </p:cNvPr>
          <p:cNvSpPr txBox="1"/>
          <p:nvPr/>
        </p:nvSpPr>
        <p:spPr>
          <a:xfrm>
            <a:off x="640080" y="17495520"/>
            <a:ext cx="2542299" cy="307777"/>
          </a:xfrm>
          <a:prstGeom prst="rect">
            <a:avLst/>
          </a:prstGeom>
          <a:noFill/>
        </p:spPr>
        <p:txBody>
          <a:bodyPr wrap="none" lIns="0" tIns="0" rIns="0" bIns="0" rtlCol="0">
            <a:spAutoFit/>
          </a:bodyPr>
          <a:lstStyle/>
          <a:p>
            <a:pPr algn="l"/>
            <a:r>
              <a:rPr lang="en-US" sz="2000" dirty="0"/>
              <a:t>Track production costs</a:t>
            </a:r>
          </a:p>
        </p:txBody>
      </p:sp>
      <p:sp>
        <p:nvSpPr>
          <p:cNvPr id="3" name="Flowchart: Predefined Process 2">
            <a:extLst>
              <a:ext uri="{FF2B5EF4-FFF2-40B4-BE49-F238E27FC236}">
                <a16:creationId xmlns:a16="http://schemas.microsoft.com/office/drawing/2014/main" id="{BF2AB0FD-0143-4C73-E706-E808834898A8}"/>
              </a:ext>
            </a:extLst>
          </p:cNvPr>
          <p:cNvSpPr/>
          <p:nvPr/>
        </p:nvSpPr>
        <p:spPr bwMode="auto">
          <a:xfrm>
            <a:off x="7133367" y="1001035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Record costs in production</a:t>
            </a:r>
          </a:p>
        </p:txBody>
      </p:sp>
      <p:sp>
        <p:nvSpPr>
          <p:cNvPr id="6" name="Flowchart: Predefined Process 5">
            <a:extLst>
              <a:ext uri="{FF2B5EF4-FFF2-40B4-BE49-F238E27FC236}">
                <a16:creationId xmlns:a16="http://schemas.microsoft.com/office/drawing/2014/main" id="{EACB88C8-AC49-C2ED-D8DF-136331B01F22}"/>
              </a:ext>
            </a:extLst>
          </p:cNvPr>
          <p:cNvSpPr/>
          <p:nvPr/>
        </p:nvSpPr>
        <p:spPr bwMode="auto">
          <a:xfrm>
            <a:off x="7133367" y="1185129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Finalize costs for production orders</a:t>
            </a:r>
          </a:p>
        </p:txBody>
      </p:sp>
      <p:sp>
        <p:nvSpPr>
          <p:cNvPr id="16" name="Flowchart: Predefined Process 15">
            <a:extLst>
              <a:ext uri="{FF2B5EF4-FFF2-40B4-BE49-F238E27FC236}">
                <a16:creationId xmlns:a16="http://schemas.microsoft.com/office/drawing/2014/main" id="{229C28C3-155C-A5A9-252A-F048DDF315F6}"/>
              </a:ext>
            </a:extLst>
          </p:cNvPr>
          <p:cNvSpPr/>
          <p:nvPr/>
        </p:nvSpPr>
        <p:spPr bwMode="auto">
          <a:xfrm>
            <a:off x="3066702" y="5484831"/>
            <a:ext cx="24003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production strategies</a:t>
            </a:r>
          </a:p>
        </p:txBody>
      </p:sp>
      <p:sp>
        <p:nvSpPr>
          <p:cNvPr id="17" name="Flowchart: Predefined Process 16">
            <a:extLst>
              <a:ext uri="{FF2B5EF4-FFF2-40B4-BE49-F238E27FC236}">
                <a16:creationId xmlns:a16="http://schemas.microsoft.com/office/drawing/2014/main" id="{CA4FD744-81D1-58D5-6613-D8FF382BE836}"/>
              </a:ext>
            </a:extLst>
          </p:cNvPr>
          <p:cNvSpPr/>
          <p:nvPr/>
        </p:nvSpPr>
        <p:spPr bwMode="auto">
          <a:xfrm>
            <a:off x="3032379" y="9226335"/>
            <a:ext cx="24003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Run production operations</a:t>
            </a:r>
          </a:p>
        </p:txBody>
      </p:sp>
      <p:sp>
        <p:nvSpPr>
          <p:cNvPr id="18" name="Rectangle 17">
            <a:extLst>
              <a:ext uri="{FF2B5EF4-FFF2-40B4-BE49-F238E27FC236}">
                <a16:creationId xmlns:a16="http://schemas.microsoft.com/office/drawing/2014/main" id="{5EADB3EF-900A-11C2-DA61-9E63410F6EE9}"/>
              </a:ext>
            </a:extLst>
          </p:cNvPr>
          <p:cNvSpPr/>
          <p:nvPr/>
        </p:nvSpPr>
        <p:spPr bwMode="auto">
          <a:xfrm>
            <a:off x="382584" y="3436453"/>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Plan to produce</a:t>
            </a:r>
          </a:p>
        </p:txBody>
      </p:sp>
      <p:sp>
        <p:nvSpPr>
          <p:cNvPr id="27" name="Flowchart: Predefined Process 26">
            <a:extLst>
              <a:ext uri="{FF2B5EF4-FFF2-40B4-BE49-F238E27FC236}">
                <a16:creationId xmlns:a16="http://schemas.microsoft.com/office/drawing/2014/main" id="{75197564-6A1A-ED98-CFD9-31BA14076711}"/>
              </a:ext>
            </a:extLst>
          </p:cNvPr>
          <p:cNvSpPr/>
          <p:nvPr/>
        </p:nvSpPr>
        <p:spPr bwMode="auto">
          <a:xfrm>
            <a:off x="3059810" y="7335464"/>
            <a:ext cx="24003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Plan production operations</a:t>
            </a:r>
          </a:p>
        </p:txBody>
      </p:sp>
      <p:sp>
        <p:nvSpPr>
          <p:cNvPr id="30" name="Flowchart: Predefined Process 29">
            <a:extLst>
              <a:ext uri="{FF2B5EF4-FFF2-40B4-BE49-F238E27FC236}">
                <a16:creationId xmlns:a16="http://schemas.microsoft.com/office/drawing/2014/main" id="{9E6A1C54-EB8E-2B96-4C1D-70E4FD70264B}"/>
              </a:ext>
            </a:extLst>
          </p:cNvPr>
          <p:cNvSpPr/>
          <p:nvPr/>
        </p:nvSpPr>
        <p:spPr bwMode="auto">
          <a:xfrm>
            <a:off x="11157971" y="1185129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Record financial transactions</a:t>
            </a:r>
          </a:p>
        </p:txBody>
      </p:sp>
      <p:sp>
        <p:nvSpPr>
          <p:cNvPr id="31" name="Rectangle 30">
            <a:extLst>
              <a:ext uri="{FF2B5EF4-FFF2-40B4-BE49-F238E27FC236}">
                <a16:creationId xmlns:a16="http://schemas.microsoft.com/office/drawing/2014/main" id="{8E6A5081-37BE-22C3-9110-FCEA29D5459E}"/>
              </a:ext>
            </a:extLst>
          </p:cNvPr>
          <p:cNvSpPr/>
          <p:nvPr/>
        </p:nvSpPr>
        <p:spPr bwMode="auto">
          <a:xfrm>
            <a:off x="14244519" y="12660393"/>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Record to report</a:t>
            </a:r>
          </a:p>
        </p:txBody>
      </p:sp>
      <p:sp>
        <p:nvSpPr>
          <p:cNvPr id="32" name="Flowchart: Predefined Process 31">
            <a:extLst>
              <a:ext uri="{FF2B5EF4-FFF2-40B4-BE49-F238E27FC236}">
                <a16:creationId xmlns:a16="http://schemas.microsoft.com/office/drawing/2014/main" id="{18B0A73D-4B9C-6F95-70BC-E215505E3257}"/>
              </a:ext>
            </a:extLst>
          </p:cNvPr>
          <p:cNvSpPr/>
          <p:nvPr/>
        </p:nvSpPr>
        <p:spPr bwMode="auto">
          <a:xfrm>
            <a:off x="11157971" y="1369223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Report and analyze financials and cash flow</a:t>
            </a:r>
          </a:p>
        </p:txBody>
      </p:sp>
      <p:sp>
        <p:nvSpPr>
          <p:cNvPr id="36" name="Rectangle 35">
            <a:extLst>
              <a:ext uri="{FF2B5EF4-FFF2-40B4-BE49-F238E27FC236}">
                <a16:creationId xmlns:a16="http://schemas.microsoft.com/office/drawing/2014/main" id="{839B004B-79D6-32ED-9D22-620720BD9A82}"/>
              </a:ext>
            </a:extLst>
          </p:cNvPr>
          <p:cNvSpPr/>
          <p:nvPr/>
        </p:nvSpPr>
        <p:spPr bwMode="auto">
          <a:xfrm>
            <a:off x="453471" y="1365373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Inventory to deliver</a:t>
            </a:r>
          </a:p>
        </p:txBody>
      </p:sp>
      <p:sp>
        <p:nvSpPr>
          <p:cNvPr id="38" name="Flowchart: Predefined Process 37">
            <a:extLst>
              <a:ext uri="{FF2B5EF4-FFF2-40B4-BE49-F238E27FC236}">
                <a16:creationId xmlns:a16="http://schemas.microsoft.com/office/drawing/2014/main" id="{438A67C8-91C4-6C87-98FC-328496E0D118}"/>
              </a:ext>
            </a:extLst>
          </p:cNvPr>
          <p:cNvSpPr/>
          <p:nvPr/>
        </p:nvSpPr>
        <p:spPr bwMode="auto">
          <a:xfrm>
            <a:off x="3007102" y="15060030"/>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Record and control costs</a:t>
            </a:r>
          </a:p>
        </p:txBody>
      </p:sp>
      <p:cxnSp>
        <p:nvCxnSpPr>
          <p:cNvPr id="50" name="Connector: Elbow 49">
            <a:extLst>
              <a:ext uri="{FF2B5EF4-FFF2-40B4-BE49-F238E27FC236}">
                <a16:creationId xmlns:a16="http://schemas.microsoft.com/office/drawing/2014/main" id="{DF671BE1-6157-9D05-709B-B0714BCCBDC5}"/>
              </a:ext>
            </a:extLst>
          </p:cNvPr>
          <p:cNvCxnSpPr>
            <a:stCxn id="31" idx="3"/>
            <a:endCxn id="30" idx="3"/>
          </p:cNvCxnSpPr>
          <p:nvPr/>
        </p:nvCxnSpPr>
        <p:spPr>
          <a:xfrm flipH="1" flipV="1">
            <a:off x="13558271" y="12581340"/>
            <a:ext cx="2699404" cy="809099"/>
          </a:xfrm>
          <a:prstGeom prst="bentConnector3">
            <a:avLst>
              <a:gd name="adj1" fmla="val -846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8B6AF47-F3B3-97A3-592E-26246E3DE429}"/>
              </a:ext>
            </a:extLst>
          </p:cNvPr>
          <p:cNvCxnSpPr>
            <a:stCxn id="31" idx="3"/>
            <a:endCxn id="32" idx="3"/>
          </p:cNvCxnSpPr>
          <p:nvPr/>
        </p:nvCxnSpPr>
        <p:spPr>
          <a:xfrm flipH="1">
            <a:off x="13558271" y="13390439"/>
            <a:ext cx="2699404" cy="1031844"/>
          </a:xfrm>
          <a:prstGeom prst="bentConnector3">
            <a:avLst>
              <a:gd name="adj1" fmla="val -846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1F6C3041-F36B-EF9A-EFBB-65B4397ACDA6}"/>
              </a:ext>
            </a:extLst>
          </p:cNvPr>
          <p:cNvCxnSpPr>
            <a:stCxn id="36" idx="1"/>
            <a:endCxn id="98" idx="1"/>
          </p:cNvCxnSpPr>
          <p:nvPr/>
        </p:nvCxnSpPr>
        <p:spPr>
          <a:xfrm rot="10800000" flipH="1">
            <a:off x="453470" y="13857185"/>
            <a:ext cx="2613231" cy="526600"/>
          </a:xfrm>
          <a:prstGeom prst="bentConnector5">
            <a:avLst>
              <a:gd name="adj1" fmla="val -8748"/>
              <a:gd name="adj2" fmla="val 182044"/>
              <a:gd name="adj3" fmla="val 8851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CAC70EB9-FD20-2F21-4E75-B60C09621844}"/>
              </a:ext>
            </a:extLst>
          </p:cNvPr>
          <p:cNvCxnSpPr>
            <a:stCxn id="36" idx="1"/>
            <a:endCxn id="38" idx="1"/>
          </p:cNvCxnSpPr>
          <p:nvPr/>
        </p:nvCxnSpPr>
        <p:spPr>
          <a:xfrm rot="10800000" flipH="1" flipV="1">
            <a:off x="453470" y="14383784"/>
            <a:ext cx="2553631" cy="1406291"/>
          </a:xfrm>
          <a:prstGeom prst="bentConnector3">
            <a:avLst>
              <a:gd name="adj1" fmla="val -895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A479E33-2102-CE3F-24A5-5D327580905F}"/>
              </a:ext>
            </a:extLst>
          </p:cNvPr>
          <p:cNvCxnSpPr>
            <a:stCxn id="6" idx="1"/>
            <a:endCxn id="98" idx="3"/>
          </p:cNvCxnSpPr>
          <p:nvPr/>
        </p:nvCxnSpPr>
        <p:spPr>
          <a:xfrm rot="10800000" flipV="1">
            <a:off x="5467003" y="12581341"/>
            <a:ext cx="1666365" cy="1275844"/>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D823849B-913C-3918-971D-F8785D147DA1}"/>
              </a:ext>
            </a:extLst>
          </p:cNvPr>
          <p:cNvCxnSpPr>
            <a:stCxn id="6" idx="1"/>
            <a:endCxn id="38" idx="3"/>
          </p:cNvCxnSpPr>
          <p:nvPr/>
        </p:nvCxnSpPr>
        <p:spPr>
          <a:xfrm rot="10800000" flipV="1">
            <a:off x="5407403" y="12581340"/>
            <a:ext cx="1725965" cy="3208735"/>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7858C213-4FD4-F361-5E02-E63FD47F2619}"/>
              </a:ext>
            </a:extLst>
          </p:cNvPr>
          <p:cNvCxnSpPr>
            <a:stCxn id="6" idx="3"/>
            <a:endCxn id="30" idx="1"/>
          </p:cNvCxnSpPr>
          <p:nvPr/>
        </p:nvCxnSpPr>
        <p:spPr>
          <a:xfrm flipV="1">
            <a:off x="9533667" y="12581340"/>
            <a:ext cx="1624304" cy="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57AAB288-4849-5B91-9A4D-D842BFAD8206}"/>
              </a:ext>
            </a:extLst>
          </p:cNvPr>
          <p:cNvCxnSpPr>
            <a:stCxn id="99" idx="3"/>
            <a:endCxn id="32" idx="1"/>
          </p:cNvCxnSpPr>
          <p:nvPr/>
        </p:nvCxnSpPr>
        <p:spPr>
          <a:xfrm>
            <a:off x="9533667" y="14422283"/>
            <a:ext cx="1624304" cy="12700"/>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0A7938A3-4237-AB5D-B570-5878566DCFB4}"/>
              </a:ext>
            </a:extLst>
          </p:cNvPr>
          <p:cNvCxnSpPr>
            <a:stCxn id="17" idx="3"/>
            <a:endCxn id="3" idx="1"/>
          </p:cNvCxnSpPr>
          <p:nvPr/>
        </p:nvCxnSpPr>
        <p:spPr>
          <a:xfrm>
            <a:off x="5432679" y="9956381"/>
            <a:ext cx="1700688" cy="78401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F65055D-55AA-C016-471C-DE62501DACEE}"/>
              </a:ext>
            </a:extLst>
          </p:cNvPr>
          <p:cNvCxnSpPr>
            <a:stCxn id="27" idx="3"/>
            <a:endCxn id="34" idx="1"/>
          </p:cNvCxnSpPr>
          <p:nvPr/>
        </p:nvCxnSpPr>
        <p:spPr>
          <a:xfrm>
            <a:off x="5460110" y="8065510"/>
            <a:ext cx="1673257" cy="833947"/>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E1B752AB-FA9F-41D7-4C07-F7628E1A2A15}"/>
              </a:ext>
            </a:extLst>
          </p:cNvPr>
          <p:cNvCxnSpPr>
            <a:stCxn id="16" idx="3"/>
            <a:endCxn id="97" idx="1"/>
          </p:cNvCxnSpPr>
          <p:nvPr/>
        </p:nvCxnSpPr>
        <p:spPr>
          <a:xfrm>
            <a:off x="5467002" y="6214877"/>
            <a:ext cx="1666365" cy="84363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8D1DCBF4-A636-B48E-B120-822F12577D15}"/>
              </a:ext>
            </a:extLst>
          </p:cNvPr>
          <p:cNvCxnSpPr>
            <a:cxnSpLocks/>
            <a:stCxn id="18" idx="3"/>
            <a:endCxn id="16" idx="1"/>
          </p:cNvCxnSpPr>
          <p:nvPr/>
        </p:nvCxnSpPr>
        <p:spPr>
          <a:xfrm>
            <a:off x="2395740" y="4166499"/>
            <a:ext cx="670962" cy="204837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BA5CF77-847D-002B-1CF9-3B95BDD729B6}"/>
              </a:ext>
            </a:extLst>
          </p:cNvPr>
          <p:cNvCxnSpPr>
            <a:stCxn id="18" idx="3"/>
            <a:endCxn id="27" idx="1"/>
          </p:cNvCxnSpPr>
          <p:nvPr/>
        </p:nvCxnSpPr>
        <p:spPr>
          <a:xfrm>
            <a:off x="2395740" y="4166499"/>
            <a:ext cx="664070" cy="389901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F172DBF5-B9DF-B903-D09A-65A2A7D3EA9E}"/>
              </a:ext>
            </a:extLst>
          </p:cNvPr>
          <p:cNvCxnSpPr>
            <a:stCxn id="18" idx="3"/>
            <a:endCxn id="17" idx="1"/>
          </p:cNvCxnSpPr>
          <p:nvPr/>
        </p:nvCxnSpPr>
        <p:spPr>
          <a:xfrm>
            <a:off x="2395740" y="4166499"/>
            <a:ext cx="636639" cy="5789882"/>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3F2B6A51-492D-C8C2-0D90-639E39EF1BE4}"/>
              </a:ext>
            </a:extLst>
          </p:cNvPr>
          <p:cNvCxnSpPr>
            <a:stCxn id="18" idx="3"/>
            <a:endCxn id="92" idx="1"/>
          </p:cNvCxnSpPr>
          <p:nvPr/>
        </p:nvCxnSpPr>
        <p:spPr>
          <a:xfrm>
            <a:off x="2395740" y="4166499"/>
            <a:ext cx="641163" cy="7740792"/>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E48BD06-CE37-8569-697C-84E3A5993FB5}"/>
              </a:ext>
            </a:extLst>
          </p:cNvPr>
          <p:cNvCxnSpPr>
            <a:stCxn id="97" idx="2"/>
            <a:endCxn id="34" idx="0"/>
          </p:cNvCxnSpPr>
          <p:nvPr/>
        </p:nvCxnSpPr>
        <p:spPr>
          <a:xfrm>
            <a:off x="8333517" y="7788561"/>
            <a:ext cx="0" cy="3808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1369EF4-1885-7BC7-A332-62D693ACF9BF}"/>
              </a:ext>
            </a:extLst>
          </p:cNvPr>
          <p:cNvCxnSpPr>
            <a:endCxn id="3" idx="0"/>
          </p:cNvCxnSpPr>
          <p:nvPr/>
        </p:nvCxnSpPr>
        <p:spPr>
          <a:xfrm flipH="1">
            <a:off x="8333517" y="9654009"/>
            <a:ext cx="48118" cy="3563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0162B2-91DB-2F3F-31D3-1042B0477687}"/>
              </a:ext>
            </a:extLst>
          </p:cNvPr>
          <p:cNvCxnSpPr>
            <a:endCxn id="6" idx="0"/>
          </p:cNvCxnSpPr>
          <p:nvPr/>
        </p:nvCxnSpPr>
        <p:spPr>
          <a:xfrm>
            <a:off x="8333509" y="11554337"/>
            <a:ext cx="8" cy="29695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1B54DF88-4C71-E365-EC96-76881271883E}"/>
              </a:ext>
            </a:extLst>
          </p:cNvPr>
          <p:cNvCxnSpPr>
            <a:stCxn id="18" idx="3"/>
            <a:endCxn id="96" idx="1"/>
          </p:cNvCxnSpPr>
          <p:nvPr/>
        </p:nvCxnSpPr>
        <p:spPr>
          <a:xfrm>
            <a:off x="2395740" y="4166499"/>
            <a:ext cx="4737627" cy="1051074"/>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9" name="Flowchart: Predefined Process 148">
            <a:extLst>
              <a:ext uri="{FF2B5EF4-FFF2-40B4-BE49-F238E27FC236}">
                <a16:creationId xmlns:a16="http://schemas.microsoft.com/office/drawing/2014/main" id="{0ED97047-6145-19F8-2DEA-6FD3C03570F2}"/>
              </a:ext>
            </a:extLst>
          </p:cNvPr>
          <p:cNvSpPr/>
          <p:nvPr/>
        </p:nvSpPr>
        <p:spPr bwMode="auto">
          <a:xfrm>
            <a:off x="-27467" y="10042710"/>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Outsource production operations</a:t>
            </a:r>
          </a:p>
        </p:txBody>
      </p:sp>
      <p:cxnSp>
        <p:nvCxnSpPr>
          <p:cNvPr id="151" name="Connector: Elbow 150">
            <a:extLst>
              <a:ext uri="{FF2B5EF4-FFF2-40B4-BE49-F238E27FC236}">
                <a16:creationId xmlns:a16="http://schemas.microsoft.com/office/drawing/2014/main" id="{AB860BD8-6A21-0E5A-1EE7-2263D1EE93DA}"/>
              </a:ext>
            </a:extLst>
          </p:cNvPr>
          <p:cNvCxnSpPr>
            <a:stCxn id="149" idx="3"/>
            <a:endCxn id="3" idx="1"/>
          </p:cNvCxnSpPr>
          <p:nvPr/>
        </p:nvCxnSpPr>
        <p:spPr>
          <a:xfrm flipV="1">
            <a:off x="2372833" y="10740399"/>
            <a:ext cx="4760534" cy="32357"/>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397453"/>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46222C0B-1EEC-4EFC-83E3-3ECE069E187B}" vid="{30012960-FA3B-4E7B-9360-4392E355DB2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18" ma:contentTypeDescription="Create a new document." ma:contentTypeScope="" ma:versionID="45d0ce08544517b37ba23cbf8dba1c1f">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805983ebadb7472d01c8b584c158ad37"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1" ma:description="Year" ma:format="Dropdown" ma:internalName="Year">
      <xsd:simpleType>
        <xsd:restriction base="dms:Text">
          <xsd:maxLength value="4"/>
        </xsd:restriction>
      </xsd:simpleType>
    </xsd:element>
    <xsd:element name="ProductFamily" ma:index="25" nillable="true" ma:displayName="Product Family" ma:default="FO" ma:format="Dropdown" ma:internalName="ProductFamily">
      <xsd:simpleType>
        <xsd:restriction base="dms:Choice">
          <xsd:enumeration value="CE"/>
          <xsd:enumeration value="FO"/>
          <xsd:enumeration value="Both"/>
        </xsd:restriction>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d596d27-e1f6-4226-8984-550c8efea889"/>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http://www.w3.org/XML/1998/namespace"/>
    <ds:schemaRef ds:uri="a943df03-383b-49cb-84d6-f21e13974dfe"/>
    <ds:schemaRef ds:uri="http://purl.org/dc/dcmitype/"/>
    <ds:schemaRef ds:uri="http://schemas.microsoft.com/sharepoint/v3"/>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F4CB067E-A935-4CEB-8A19-56077304B6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15385</TotalTime>
  <Words>1170</Words>
  <Application>Microsoft Office PowerPoint</Application>
  <PresentationFormat>Custom</PresentationFormat>
  <Paragraphs>174</Paragraphs>
  <Slides>7</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Anne Krupke</cp:lastModifiedBy>
  <cp:revision>5</cp:revision>
  <dcterms:created xsi:type="dcterms:W3CDTF">2023-01-31T20:25:49Z</dcterms:created>
  <dcterms:modified xsi:type="dcterms:W3CDTF">2023-05-04T14:30:32Z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